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ea1fa2e3c3848e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9e6816d7c4642b5"/>
  </p:sldMasterIdLst>
  <p:sldIdLst>
    <p:sldId xmlns:r="http://schemas.openxmlformats.org/officeDocument/2006/relationships" id="256" r:id="Re37ac6acc0da456c"/>
    <p:sldId xmlns:r="http://schemas.openxmlformats.org/officeDocument/2006/relationships" id="257" r:id="R75fc05d07aae4abc"/>
    <p:sldId xmlns:r="http://schemas.openxmlformats.org/officeDocument/2006/relationships" id="258" r:id="R194103547d394ec2"/>
    <p:sldId xmlns:r="http://schemas.openxmlformats.org/officeDocument/2006/relationships" id="259" r:id="R874cb38bfae54364"/>
    <p:sldId xmlns:r="http://schemas.openxmlformats.org/officeDocument/2006/relationships" id="260" r:id="R88c69f4bb98543ac"/>
    <p:sldId xmlns:r="http://schemas.openxmlformats.org/officeDocument/2006/relationships" id="261" r:id="Rf5dcfc8fec9444f4"/>
    <p:sldId xmlns:r="http://schemas.openxmlformats.org/officeDocument/2006/relationships" id="262" r:id="Rc6b3d68ae71b485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e6816d7c4642b5" /><Relationship Type="http://schemas.openxmlformats.org/officeDocument/2006/relationships/slide" Target="/ppt/slides/slide1.xml" Id="Re37ac6acc0da456c" /><Relationship Type="http://schemas.openxmlformats.org/officeDocument/2006/relationships/slide" Target="/ppt/slides/slide2.xml" Id="R75fc05d07aae4abc" /><Relationship Type="http://schemas.openxmlformats.org/officeDocument/2006/relationships/slide" Target="/ppt/slides/slide3.xml" Id="R194103547d394ec2" /><Relationship Type="http://schemas.openxmlformats.org/officeDocument/2006/relationships/slide" Target="/ppt/slides/slide4.xml" Id="R874cb38bfae54364" /><Relationship Type="http://schemas.openxmlformats.org/officeDocument/2006/relationships/slide" Target="/ppt/slides/slide5.xml" Id="R88c69f4bb98543ac" /><Relationship Type="http://schemas.openxmlformats.org/officeDocument/2006/relationships/slide" Target="/ppt/slides/slide6.xml" Id="Rf5dcfc8fec9444f4" /><Relationship Type="http://schemas.openxmlformats.org/officeDocument/2006/relationships/slide" Target="/ppt/slides/slide7.xml" Id="Rc6b3d68ae71b485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ed41b7ad78414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02ebd6e8dd4c78" /><Relationship Type="http://schemas.openxmlformats.org/officeDocument/2006/relationships/theme" Target="/ppt/slideMasters/theme/theme1.xml" Id="Rd9f07dc87fad4f1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102ebd6e8dd4c7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2ac6b3e16a4db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adc8397cb0484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bc6c5a362448e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77f56d3b5b42b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1d9bfce2fb403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dcdebdfaa54d6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6eef8d57b24a2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TØMRER HÅVARD INGVALDSEN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TØMRER HÅVARD INGVALDSEN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TØMRER HÅVARD INGVALDSEN AS ble etablert [år] og holder til i Lesja.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TØMRER HÅVARD INGVALDSEN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TØMRER HÅVARD INGVALDSEN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TØMRER HÅVARD INGVALDSEN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8 189 613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−822 785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884 402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11 483 964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15 366 362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TØMRER HÅVARD INGVALDSEN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HÅVARD INGVALDSEN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TØMRER HÅVARD INGVALDSEN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2665 Lesja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hav.ard@fjellnett.no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996 599 191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TØMRER HÅVARD INGVALDSEN AS</a:t>
            </a:r>
          </a:p>
        </p:txBody>
      </p:sp>
    </p:spTree>
  </p:cSld>
  <p:clrMapOvr>
    <a:masterClrMapping xmlns:a="http://schemas.openxmlformats.org/drawingml/2006/main"/>
  </p:clrMapOvr>
</p:sld>
</file>