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f70318d6ff45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fedf8e8e6d4a17"/>
  </p:sldMasterIdLst>
  <p:sldIdLst>
    <p:sldId xmlns:r="http://schemas.openxmlformats.org/officeDocument/2006/relationships" id="256" r:id="Rb267df1f708840ec"/>
    <p:sldId xmlns:r="http://schemas.openxmlformats.org/officeDocument/2006/relationships" id="257" r:id="R67939ca2f2524aaa"/>
    <p:sldId xmlns:r="http://schemas.openxmlformats.org/officeDocument/2006/relationships" id="258" r:id="Rec6f9679a98d4746"/>
    <p:sldId xmlns:r="http://schemas.openxmlformats.org/officeDocument/2006/relationships" id="259" r:id="R405a0c9ab206415c"/>
    <p:sldId xmlns:r="http://schemas.openxmlformats.org/officeDocument/2006/relationships" id="260" r:id="R01fc3c7d3673455c"/>
    <p:sldId xmlns:r="http://schemas.openxmlformats.org/officeDocument/2006/relationships" id="261" r:id="R2dbd42e15d574fc6"/>
    <p:sldId xmlns:r="http://schemas.openxmlformats.org/officeDocument/2006/relationships" id="262" r:id="Ra1e8ce5294304f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fedf8e8e6d4a17" /><Relationship Type="http://schemas.openxmlformats.org/officeDocument/2006/relationships/slide" Target="/ppt/slides/slide1.xml" Id="Rb267df1f708840ec" /><Relationship Type="http://schemas.openxmlformats.org/officeDocument/2006/relationships/slide" Target="/ppt/slides/slide2.xml" Id="R67939ca2f2524aaa" /><Relationship Type="http://schemas.openxmlformats.org/officeDocument/2006/relationships/slide" Target="/ppt/slides/slide3.xml" Id="Rec6f9679a98d4746" /><Relationship Type="http://schemas.openxmlformats.org/officeDocument/2006/relationships/slide" Target="/ppt/slides/slide4.xml" Id="R405a0c9ab206415c" /><Relationship Type="http://schemas.openxmlformats.org/officeDocument/2006/relationships/slide" Target="/ppt/slides/slide5.xml" Id="R01fc3c7d3673455c" /><Relationship Type="http://schemas.openxmlformats.org/officeDocument/2006/relationships/slide" Target="/ppt/slides/slide6.xml" Id="R2dbd42e15d574fc6" /><Relationship Type="http://schemas.openxmlformats.org/officeDocument/2006/relationships/slide" Target="/ppt/slides/slide7.xml" Id="Ra1e8ce5294304f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e574f760894b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988cbb4ecc4ca2" /><Relationship Type="http://schemas.openxmlformats.org/officeDocument/2006/relationships/theme" Target="/ppt/slideMasters/theme/theme1.xml" Id="R6bad3d667baa44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988cbb4ecc4c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f7392bb7b44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b578c03f745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6f340754474a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4cb6d2f8044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9da158a9724c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68f6354e549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d44567021a45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PERACO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PERACO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PERACO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PERACO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PERACO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PERACO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6 149 855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58 058 814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58 903 167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PERACO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PEER HASTRUP THORSHEIM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PERACO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Bispengsgaten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peer.thorsheim@gmail.com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996 599 205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PERACO HOLDING AS</a:t>
            </a:r>
          </a:p>
        </p:txBody>
      </p:sp>
    </p:spTree>
  </p:cSld>
  <p:clrMapOvr>
    <a:masterClrMapping xmlns:a="http://schemas.openxmlformats.org/drawingml/2006/main"/>
  </p:clrMapOvr>
</p:sld>
</file>