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b403beed0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1967eec8f4912"/>
  </p:sldMasterIdLst>
  <p:sldIdLst>
    <p:sldId xmlns:r="http://schemas.openxmlformats.org/officeDocument/2006/relationships" id="256" r:id="Rd16f02c593b34991"/>
    <p:sldId xmlns:r="http://schemas.openxmlformats.org/officeDocument/2006/relationships" id="257" r:id="R0ed63520059e42c6"/>
    <p:sldId xmlns:r="http://schemas.openxmlformats.org/officeDocument/2006/relationships" id="258" r:id="R495dbf328b364469"/>
    <p:sldId xmlns:r="http://schemas.openxmlformats.org/officeDocument/2006/relationships" id="259" r:id="R8b38c4a3b09a41ac"/>
    <p:sldId xmlns:r="http://schemas.openxmlformats.org/officeDocument/2006/relationships" id="260" r:id="Rb33419ed9b014abb"/>
    <p:sldId xmlns:r="http://schemas.openxmlformats.org/officeDocument/2006/relationships" id="261" r:id="Rb238d945bd21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1967eec8f4912" /><Relationship Type="http://schemas.openxmlformats.org/officeDocument/2006/relationships/slide" Target="/ppt/slides/slide1.xml" Id="Rd16f02c593b34991" /><Relationship Type="http://schemas.openxmlformats.org/officeDocument/2006/relationships/slide" Target="/ppt/slides/slide2.xml" Id="R0ed63520059e42c6" /><Relationship Type="http://schemas.openxmlformats.org/officeDocument/2006/relationships/slide" Target="/ppt/slides/slide3.xml" Id="R495dbf328b364469" /><Relationship Type="http://schemas.openxmlformats.org/officeDocument/2006/relationships/slide" Target="/ppt/slides/slide4.xml" Id="R8b38c4a3b09a41ac" /><Relationship Type="http://schemas.openxmlformats.org/officeDocument/2006/relationships/slide" Target="/ppt/slides/slide5.xml" Id="Rb33419ed9b014abb" /><Relationship Type="http://schemas.openxmlformats.org/officeDocument/2006/relationships/slide" Target="/ppt/slides/slide6.xml" Id="Rb238d945bd21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c0d6d000a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a18994b149da" /><Relationship Type="http://schemas.openxmlformats.org/officeDocument/2006/relationships/theme" Target="/ppt/slideMasters/theme/theme1.xml" Id="R83bbc3397fd2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ba18994b1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943e10112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ae04fb21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18173513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243f83ba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bf7fae5f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8cd9ad5a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KVN SERVICES NORGE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NORGE LTD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−460 244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Jansrud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996 611 698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 NUF</a:t>
            </a:r>
          </a:p>
        </p:txBody>
      </p:sp>
    </p:spTree>
  </p:cSld>
  <p:clrMapOvr>
    <a:masterClrMapping xmlns:a="http://schemas.openxmlformats.org/drawingml/2006/main"/>
  </p:clrMapOvr>
</p:sld>
</file>