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ce2e835d9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e300b11b384a44"/>
  </p:sldMasterIdLst>
  <p:sldIdLst>
    <p:sldId xmlns:r="http://schemas.openxmlformats.org/officeDocument/2006/relationships" id="256" r:id="Rf8759ce3644e479b"/>
    <p:sldId xmlns:r="http://schemas.openxmlformats.org/officeDocument/2006/relationships" id="257" r:id="R3022509c0fad4ff1"/>
    <p:sldId xmlns:r="http://schemas.openxmlformats.org/officeDocument/2006/relationships" id="258" r:id="R2fb4c6a7d4a54290"/>
    <p:sldId xmlns:r="http://schemas.openxmlformats.org/officeDocument/2006/relationships" id="259" r:id="Rb0cb658d3ecf4b71"/>
    <p:sldId xmlns:r="http://schemas.openxmlformats.org/officeDocument/2006/relationships" id="260" r:id="Rf4d77ebcf890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300b11b384a44" /><Relationship Type="http://schemas.openxmlformats.org/officeDocument/2006/relationships/slide" Target="/ppt/slides/slide1.xml" Id="Rf8759ce3644e479b" /><Relationship Type="http://schemas.openxmlformats.org/officeDocument/2006/relationships/slide" Target="/ppt/slides/slide2.xml" Id="R3022509c0fad4ff1" /><Relationship Type="http://schemas.openxmlformats.org/officeDocument/2006/relationships/slide" Target="/ppt/slides/slide3.xml" Id="R2fb4c6a7d4a54290" /><Relationship Type="http://schemas.openxmlformats.org/officeDocument/2006/relationships/slide" Target="/ppt/slides/slide4.xml" Id="Rb0cb658d3ecf4b71" /><Relationship Type="http://schemas.openxmlformats.org/officeDocument/2006/relationships/slide" Target="/ppt/slides/slide5.xml" Id="Rf4d77ebcf890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3c2781123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231fbcb7a4c2a" /><Relationship Type="http://schemas.openxmlformats.org/officeDocument/2006/relationships/theme" Target="/ppt/slideMasters/theme/theme1.xml" Id="Rd1d88e64d45e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231fbcb7a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77a35496f4c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0f37ebdff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394748728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a47d7f15c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79d5dbc31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KVN SERVICES NORGE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KVN SERVICES NORGE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KVN SERVICES NORGE LTD ble etablert [år] og holder til i Porth, Mid Glamorgan Cf39 Obl.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KVN SERVICES NORGE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KVN SERVICES NORGE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KVN SERVICES NORGE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 Cemetery Road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Porth, Mid Glamorgan Cf39 Obl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996 611 701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KVN SERVICES NORGE LTD</a:t>
            </a:r>
          </a:p>
        </p:txBody>
      </p:sp>
    </p:spTree>
  </p:cSld>
  <p:clrMapOvr>
    <a:masterClrMapping xmlns:a="http://schemas.openxmlformats.org/drawingml/2006/main"/>
  </p:clrMapOvr>
</p:sld>
</file>