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f2cb63b28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9b204d90948fe"/>
  </p:sldMasterIdLst>
  <p:sldIdLst>
    <p:sldId xmlns:r="http://schemas.openxmlformats.org/officeDocument/2006/relationships" id="256" r:id="Rd8f1c53913574a2c"/>
    <p:sldId xmlns:r="http://schemas.openxmlformats.org/officeDocument/2006/relationships" id="257" r:id="R95c6379e5dc246eb"/>
    <p:sldId xmlns:r="http://schemas.openxmlformats.org/officeDocument/2006/relationships" id="258" r:id="R0cdeacea0d514141"/>
    <p:sldId xmlns:r="http://schemas.openxmlformats.org/officeDocument/2006/relationships" id="259" r:id="Rfe96aff708074a47"/>
    <p:sldId xmlns:r="http://schemas.openxmlformats.org/officeDocument/2006/relationships" id="260" r:id="R3fea75be66794ff7"/>
    <p:sldId xmlns:r="http://schemas.openxmlformats.org/officeDocument/2006/relationships" id="261" r:id="Re1247f50822246aa"/>
    <p:sldId xmlns:r="http://schemas.openxmlformats.org/officeDocument/2006/relationships" id="262" r:id="Rc46d1842b518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9b204d90948fe" /><Relationship Type="http://schemas.openxmlformats.org/officeDocument/2006/relationships/slide" Target="/ppt/slides/slide1.xml" Id="Rd8f1c53913574a2c" /><Relationship Type="http://schemas.openxmlformats.org/officeDocument/2006/relationships/slide" Target="/ppt/slides/slide2.xml" Id="R95c6379e5dc246eb" /><Relationship Type="http://schemas.openxmlformats.org/officeDocument/2006/relationships/slide" Target="/ppt/slides/slide3.xml" Id="R0cdeacea0d514141" /><Relationship Type="http://schemas.openxmlformats.org/officeDocument/2006/relationships/slide" Target="/ppt/slides/slide4.xml" Id="Rfe96aff708074a47" /><Relationship Type="http://schemas.openxmlformats.org/officeDocument/2006/relationships/slide" Target="/ppt/slides/slide5.xml" Id="R3fea75be66794ff7" /><Relationship Type="http://schemas.openxmlformats.org/officeDocument/2006/relationships/slide" Target="/ppt/slides/slide6.xml" Id="Re1247f50822246aa" /><Relationship Type="http://schemas.openxmlformats.org/officeDocument/2006/relationships/slide" Target="/ppt/slides/slide7.xml" Id="Rc46d1842b518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e4b4ae7f0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7b36169b46aa" /><Relationship Type="http://schemas.openxmlformats.org/officeDocument/2006/relationships/theme" Target="/ppt/slideMasters/theme/theme1.xml" Id="Ra574c002ef71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17b36169b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17a09957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4b3b0f61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bff6ae62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72b06047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5e6734e5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d809dd4d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c7c639b83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EGIL MOLDESTAD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RANNVEIG FURELID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996 625 559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