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21de726de54a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3a88adaf04e90"/>
  </p:sldMasterIdLst>
  <p:sldIdLst>
    <p:sldId xmlns:r="http://schemas.openxmlformats.org/officeDocument/2006/relationships" id="256" r:id="R12537340522143df"/>
    <p:sldId xmlns:r="http://schemas.openxmlformats.org/officeDocument/2006/relationships" id="257" r:id="R047a3ac1fc4f49d3"/>
    <p:sldId xmlns:r="http://schemas.openxmlformats.org/officeDocument/2006/relationships" id="258" r:id="Rb2300541cdbc4a74"/>
    <p:sldId xmlns:r="http://schemas.openxmlformats.org/officeDocument/2006/relationships" id="259" r:id="R13a21616e08143c7"/>
    <p:sldId xmlns:r="http://schemas.openxmlformats.org/officeDocument/2006/relationships" id="260" r:id="R7b07c66005334c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3a88adaf04e90" /><Relationship Type="http://schemas.openxmlformats.org/officeDocument/2006/relationships/slide" Target="/ppt/slides/slide1.xml" Id="R12537340522143df" /><Relationship Type="http://schemas.openxmlformats.org/officeDocument/2006/relationships/slide" Target="/ppt/slides/slide2.xml" Id="R047a3ac1fc4f49d3" /><Relationship Type="http://schemas.openxmlformats.org/officeDocument/2006/relationships/slide" Target="/ppt/slides/slide3.xml" Id="Rb2300541cdbc4a74" /><Relationship Type="http://schemas.openxmlformats.org/officeDocument/2006/relationships/slide" Target="/ppt/slides/slide4.xml" Id="R13a21616e08143c7" /><Relationship Type="http://schemas.openxmlformats.org/officeDocument/2006/relationships/slide" Target="/ppt/slides/slide5.xml" Id="R7b07c66005334c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1c15c357e45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cf66873744823" /><Relationship Type="http://schemas.openxmlformats.org/officeDocument/2006/relationships/theme" Target="/ppt/slideMasters/theme/theme1.xml" Id="Rba5dfefce8e942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bcf668737448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2fb170de949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0014d3a594f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11f94e8584d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f2664e77240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0e6a75b084a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VALLSET ARBEIDERLAG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VALLSET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VALLSET ARBEIDERLAG ble etablert [år] og holder til i Vallset.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VALLSET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VALLSET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VALLSET ARBEIDERLAG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Arnfinn Standerholen, Hvalshagan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2330 Vallset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a-stande@online.no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996 644 758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VALLSET ARBEIDERLAG</a:t>
            </a:r>
          </a:p>
        </p:txBody>
      </p:sp>
    </p:spTree>
  </p:cSld>
  <p:clrMapOvr>
    <a:masterClrMapping xmlns:a="http://schemas.openxmlformats.org/drawingml/2006/main"/>
  </p:clrMapOvr>
</p:sld>
</file>