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eecce038c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1d7ad61904c0c"/>
  </p:sldMasterIdLst>
  <p:sldIdLst>
    <p:sldId xmlns:r="http://schemas.openxmlformats.org/officeDocument/2006/relationships" id="256" r:id="Rfd53516569784710"/>
    <p:sldId xmlns:r="http://schemas.openxmlformats.org/officeDocument/2006/relationships" id="257" r:id="R24b625d0c6d147b2"/>
    <p:sldId xmlns:r="http://schemas.openxmlformats.org/officeDocument/2006/relationships" id="258" r:id="Re2dcbe60320c4a48"/>
    <p:sldId xmlns:r="http://schemas.openxmlformats.org/officeDocument/2006/relationships" id="259" r:id="Rb55bb9987f8a40d5"/>
    <p:sldId xmlns:r="http://schemas.openxmlformats.org/officeDocument/2006/relationships" id="260" r:id="Re60e56e653d74864"/>
    <p:sldId xmlns:r="http://schemas.openxmlformats.org/officeDocument/2006/relationships" id="261" r:id="Rb0d78693a327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1d7ad61904c0c" /><Relationship Type="http://schemas.openxmlformats.org/officeDocument/2006/relationships/slide" Target="/ppt/slides/slide1.xml" Id="Rfd53516569784710" /><Relationship Type="http://schemas.openxmlformats.org/officeDocument/2006/relationships/slide" Target="/ppt/slides/slide2.xml" Id="R24b625d0c6d147b2" /><Relationship Type="http://schemas.openxmlformats.org/officeDocument/2006/relationships/slide" Target="/ppt/slides/slide3.xml" Id="Re2dcbe60320c4a48" /><Relationship Type="http://schemas.openxmlformats.org/officeDocument/2006/relationships/slide" Target="/ppt/slides/slide4.xml" Id="Rb55bb9987f8a40d5" /><Relationship Type="http://schemas.openxmlformats.org/officeDocument/2006/relationships/slide" Target="/ppt/slides/slide5.xml" Id="Re60e56e653d74864" /><Relationship Type="http://schemas.openxmlformats.org/officeDocument/2006/relationships/slide" Target="/ppt/slides/slide6.xml" Id="Rb0d78693a327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0208ff77e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ddf165fa45b7" /><Relationship Type="http://schemas.openxmlformats.org/officeDocument/2006/relationships/theme" Target="/ppt/slideMasters/theme/theme1.xml" Id="R8c6cb16f9fac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7ddf165fa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de040737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ede417a31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333282bc4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42dcee74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9e86f4c3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c013f21ba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