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e0c25d934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31508e8064dad"/>
  </p:sldMasterIdLst>
  <p:sldIdLst>
    <p:sldId xmlns:r="http://schemas.openxmlformats.org/officeDocument/2006/relationships" id="256" r:id="R8afad111129346f2"/>
    <p:sldId xmlns:r="http://schemas.openxmlformats.org/officeDocument/2006/relationships" id="257" r:id="R4187f2b67c3a40b1"/>
    <p:sldId xmlns:r="http://schemas.openxmlformats.org/officeDocument/2006/relationships" id="258" r:id="Rd1e30ea411304b8d"/>
    <p:sldId xmlns:r="http://schemas.openxmlformats.org/officeDocument/2006/relationships" id="259" r:id="Rbc7214b1b96c43db"/>
    <p:sldId xmlns:r="http://schemas.openxmlformats.org/officeDocument/2006/relationships" id="260" r:id="R08c94869848e4c9d"/>
    <p:sldId xmlns:r="http://schemas.openxmlformats.org/officeDocument/2006/relationships" id="261" r:id="Re062434bec45443b"/>
    <p:sldId xmlns:r="http://schemas.openxmlformats.org/officeDocument/2006/relationships" id="262" r:id="Ra1d69fa43660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31508e8064dad" /><Relationship Type="http://schemas.openxmlformats.org/officeDocument/2006/relationships/slide" Target="/ppt/slides/slide1.xml" Id="R8afad111129346f2" /><Relationship Type="http://schemas.openxmlformats.org/officeDocument/2006/relationships/slide" Target="/ppt/slides/slide2.xml" Id="R4187f2b67c3a40b1" /><Relationship Type="http://schemas.openxmlformats.org/officeDocument/2006/relationships/slide" Target="/ppt/slides/slide3.xml" Id="Rd1e30ea411304b8d" /><Relationship Type="http://schemas.openxmlformats.org/officeDocument/2006/relationships/slide" Target="/ppt/slides/slide4.xml" Id="Rbc7214b1b96c43db" /><Relationship Type="http://schemas.openxmlformats.org/officeDocument/2006/relationships/slide" Target="/ppt/slides/slide5.xml" Id="R08c94869848e4c9d" /><Relationship Type="http://schemas.openxmlformats.org/officeDocument/2006/relationships/slide" Target="/ppt/slides/slide6.xml" Id="Re062434bec45443b" /><Relationship Type="http://schemas.openxmlformats.org/officeDocument/2006/relationships/slide" Target="/ppt/slides/slide7.xml" Id="Ra1d69fa43660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4b6806e8c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5d45350fc4fce" /><Relationship Type="http://schemas.openxmlformats.org/officeDocument/2006/relationships/theme" Target="/ppt/slideMasters/theme/theme1.xml" Id="R893af8434baf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5d45350fc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fd3af2090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965228e55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ac9929135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b7962d00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45947cbc4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3a25bbd4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eebbabb4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LØVBRØTTE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