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0e61621b3b41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8cf101e4f54923"/>
  </p:sldMasterIdLst>
  <p:sldIdLst>
    <p:sldId xmlns:r="http://schemas.openxmlformats.org/officeDocument/2006/relationships" id="256" r:id="R95043123874242ba"/>
    <p:sldId xmlns:r="http://schemas.openxmlformats.org/officeDocument/2006/relationships" id="257" r:id="R73ca812bd8804a89"/>
    <p:sldId xmlns:r="http://schemas.openxmlformats.org/officeDocument/2006/relationships" id="258" r:id="Rb191444bd7c440a7"/>
    <p:sldId xmlns:r="http://schemas.openxmlformats.org/officeDocument/2006/relationships" id="259" r:id="R867718f578424b90"/>
    <p:sldId xmlns:r="http://schemas.openxmlformats.org/officeDocument/2006/relationships" id="260" r:id="R8b0c181495b94445"/>
    <p:sldId xmlns:r="http://schemas.openxmlformats.org/officeDocument/2006/relationships" id="261" r:id="R62b4fbcd02654cd8"/>
    <p:sldId xmlns:r="http://schemas.openxmlformats.org/officeDocument/2006/relationships" id="262" r:id="R0bbfb2353e1643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cf101e4f54923" /><Relationship Type="http://schemas.openxmlformats.org/officeDocument/2006/relationships/slide" Target="/ppt/slides/slide1.xml" Id="R95043123874242ba" /><Relationship Type="http://schemas.openxmlformats.org/officeDocument/2006/relationships/slide" Target="/ppt/slides/slide2.xml" Id="R73ca812bd8804a89" /><Relationship Type="http://schemas.openxmlformats.org/officeDocument/2006/relationships/slide" Target="/ppt/slides/slide3.xml" Id="Rb191444bd7c440a7" /><Relationship Type="http://schemas.openxmlformats.org/officeDocument/2006/relationships/slide" Target="/ppt/slides/slide4.xml" Id="R867718f578424b90" /><Relationship Type="http://schemas.openxmlformats.org/officeDocument/2006/relationships/slide" Target="/ppt/slides/slide5.xml" Id="R8b0c181495b94445" /><Relationship Type="http://schemas.openxmlformats.org/officeDocument/2006/relationships/slide" Target="/ppt/slides/slide6.xml" Id="R62b4fbcd02654cd8" /><Relationship Type="http://schemas.openxmlformats.org/officeDocument/2006/relationships/slide" Target="/ppt/slides/slide7.xml" Id="R0bbfb2353e1643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dd2a0dd0014a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b5d363a854f29" /><Relationship Type="http://schemas.openxmlformats.org/officeDocument/2006/relationships/theme" Target="/ppt/slideMasters/theme/theme1.xml" Id="R98a97ca29ad347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b5d363a854f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0f942e84e2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afaf0b4bb4d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f8efffcf345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c999f8c4b442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1db49edea44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90f0ba36f4d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fbb3d887243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