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6e71b483f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7d9815e634fe8"/>
  </p:sldMasterIdLst>
  <p:sldIdLst>
    <p:sldId xmlns:r="http://schemas.openxmlformats.org/officeDocument/2006/relationships" id="256" r:id="Ra297b70aaa1944a5"/>
    <p:sldId xmlns:r="http://schemas.openxmlformats.org/officeDocument/2006/relationships" id="257" r:id="Rd47527a1c2fe4cb1"/>
    <p:sldId xmlns:r="http://schemas.openxmlformats.org/officeDocument/2006/relationships" id="258" r:id="R1ab5731f994e4573"/>
    <p:sldId xmlns:r="http://schemas.openxmlformats.org/officeDocument/2006/relationships" id="259" r:id="R98ea7711872548cf"/>
    <p:sldId xmlns:r="http://schemas.openxmlformats.org/officeDocument/2006/relationships" id="260" r:id="R62d274a1056649e2"/>
    <p:sldId xmlns:r="http://schemas.openxmlformats.org/officeDocument/2006/relationships" id="261" r:id="Rd643bea27926479f"/>
    <p:sldId xmlns:r="http://schemas.openxmlformats.org/officeDocument/2006/relationships" id="262" r:id="Rb7d65fe903ed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7d9815e634fe8" /><Relationship Type="http://schemas.openxmlformats.org/officeDocument/2006/relationships/slide" Target="/ppt/slides/slide1.xml" Id="Ra297b70aaa1944a5" /><Relationship Type="http://schemas.openxmlformats.org/officeDocument/2006/relationships/slide" Target="/ppt/slides/slide2.xml" Id="Rd47527a1c2fe4cb1" /><Relationship Type="http://schemas.openxmlformats.org/officeDocument/2006/relationships/slide" Target="/ppt/slides/slide3.xml" Id="R1ab5731f994e4573" /><Relationship Type="http://schemas.openxmlformats.org/officeDocument/2006/relationships/slide" Target="/ppt/slides/slide4.xml" Id="R98ea7711872548cf" /><Relationship Type="http://schemas.openxmlformats.org/officeDocument/2006/relationships/slide" Target="/ppt/slides/slide5.xml" Id="R62d274a1056649e2" /><Relationship Type="http://schemas.openxmlformats.org/officeDocument/2006/relationships/slide" Target="/ppt/slides/slide6.xml" Id="Rd643bea27926479f" /><Relationship Type="http://schemas.openxmlformats.org/officeDocument/2006/relationships/slide" Target="/ppt/slides/slide7.xml" Id="Rb7d65fe903ed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7b98af1dc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facf1ea244c26" /><Relationship Type="http://schemas.openxmlformats.org/officeDocument/2006/relationships/theme" Target="/ppt/slideMasters/theme/theme1.xml" Id="R92e8ab9775e1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facf1ea24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8d6519512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d9fcbe976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d5a716239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d5510dfdd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b5b08e987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540ba561b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c60456833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FORSTANDEREN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FORSTANDEREN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FORSTANDEREN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FORSTANDEREN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FORSTANDEREN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FORSTANDEREN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2 186 437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18 458 465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20 088 735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FORSTANDEREN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PÅL-KRISTIAN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FORSTANDEREN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Pål-Kristian Thomassen, Forstandersmauet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996 656 209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FORSTANDEREN HOLDING AS</a:t>
            </a:r>
          </a:p>
        </p:txBody>
      </p:sp>
    </p:spTree>
  </p:cSld>
  <p:clrMapOvr>
    <a:masterClrMapping xmlns:a="http://schemas.openxmlformats.org/drawingml/2006/main"/>
  </p:clrMapOvr>
</p:sld>
</file>