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24db47c1c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a5d3a3e624eb8"/>
  </p:sldMasterIdLst>
  <p:sldIdLst>
    <p:sldId xmlns:r="http://schemas.openxmlformats.org/officeDocument/2006/relationships" id="256" r:id="R79a23fc82f514d2e"/>
    <p:sldId xmlns:r="http://schemas.openxmlformats.org/officeDocument/2006/relationships" id="257" r:id="Re0a6ac808e164957"/>
    <p:sldId xmlns:r="http://schemas.openxmlformats.org/officeDocument/2006/relationships" id="258" r:id="Rdd8ebebbe8894aed"/>
    <p:sldId xmlns:r="http://schemas.openxmlformats.org/officeDocument/2006/relationships" id="259" r:id="R000f7d02ff7743cc"/>
    <p:sldId xmlns:r="http://schemas.openxmlformats.org/officeDocument/2006/relationships" id="260" r:id="Rce1faf2f5f224629"/>
    <p:sldId xmlns:r="http://schemas.openxmlformats.org/officeDocument/2006/relationships" id="261" r:id="R7a68dcc526a6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a5d3a3e624eb8" /><Relationship Type="http://schemas.openxmlformats.org/officeDocument/2006/relationships/slide" Target="/ppt/slides/slide1.xml" Id="R79a23fc82f514d2e" /><Relationship Type="http://schemas.openxmlformats.org/officeDocument/2006/relationships/slide" Target="/ppt/slides/slide2.xml" Id="Re0a6ac808e164957" /><Relationship Type="http://schemas.openxmlformats.org/officeDocument/2006/relationships/slide" Target="/ppt/slides/slide3.xml" Id="Rdd8ebebbe8894aed" /><Relationship Type="http://schemas.openxmlformats.org/officeDocument/2006/relationships/slide" Target="/ppt/slides/slide4.xml" Id="R000f7d02ff7743cc" /><Relationship Type="http://schemas.openxmlformats.org/officeDocument/2006/relationships/slide" Target="/ppt/slides/slide5.xml" Id="Rce1faf2f5f224629" /><Relationship Type="http://schemas.openxmlformats.org/officeDocument/2006/relationships/slide" Target="/ppt/slides/slide6.xml" Id="R7a68dcc526a6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7f33650e1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161a4e6c446d" /><Relationship Type="http://schemas.openxmlformats.org/officeDocument/2006/relationships/theme" Target="/ppt/slideMasters/theme/theme1.xml" Id="R7361a76711cb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c161a4e6c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1e79e0ed2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f152660d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0d311821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d8111e9d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b54e12c9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9c2ce061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