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9b14d04c324e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6629d669b47a3"/>
  </p:sldMasterIdLst>
  <p:sldIdLst>
    <p:sldId xmlns:r="http://schemas.openxmlformats.org/officeDocument/2006/relationships" id="256" r:id="R3cad008d9b254d20"/>
    <p:sldId xmlns:r="http://schemas.openxmlformats.org/officeDocument/2006/relationships" id="257" r:id="R543966ad71ab4a40"/>
    <p:sldId xmlns:r="http://schemas.openxmlformats.org/officeDocument/2006/relationships" id="258" r:id="Rb146973bc9494701"/>
    <p:sldId xmlns:r="http://schemas.openxmlformats.org/officeDocument/2006/relationships" id="259" r:id="R0c3b2982345d48cf"/>
    <p:sldId xmlns:r="http://schemas.openxmlformats.org/officeDocument/2006/relationships" id="260" r:id="R76846f9bcac441b5"/>
    <p:sldId xmlns:r="http://schemas.openxmlformats.org/officeDocument/2006/relationships" id="261" r:id="Rd3cadb35e8f342ea"/>
    <p:sldId xmlns:r="http://schemas.openxmlformats.org/officeDocument/2006/relationships" id="262" r:id="Rc747e81d4d544c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6629d669b47a3" /><Relationship Type="http://schemas.openxmlformats.org/officeDocument/2006/relationships/slide" Target="/ppt/slides/slide1.xml" Id="R3cad008d9b254d20" /><Relationship Type="http://schemas.openxmlformats.org/officeDocument/2006/relationships/slide" Target="/ppt/slides/slide2.xml" Id="R543966ad71ab4a40" /><Relationship Type="http://schemas.openxmlformats.org/officeDocument/2006/relationships/slide" Target="/ppt/slides/slide3.xml" Id="Rb146973bc9494701" /><Relationship Type="http://schemas.openxmlformats.org/officeDocument/2006/relationships/slide" Target="/ppt/slides/slide4.xml" Id="R0c3b2982345d48cf" /><Relationship Type="http://schemas.openxmlformats.org/officeDocument/2006/relationships/slide" Target="/ppt/slides/slide5.xml" Id="R76846f9bcac441b5" /><Relationship Type="http://schemas.openxmlformats.org/officeDocument/2006/relationships/slide" Target="/ppt/slides/slide6.xml" Id="Rd3cadb35e8f342ea" /><Relationship Type="http://schemas.openxmlformats.org/officeDocument/2006/relationships/slide" Target="/ppt/slides/slide7.xml" Id="Rc747e81d4d544c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98a741a09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66310ce4940fb" /><Relationship Type="http://schemas.openxmlformats.org/officeDocument/2006/relationships/theme" Target="/ppt/slideMasters/theme/theme1.xml" Id="Rc148f53d0a6b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66310ce49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4db3700aa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b1062204743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3f2b835e0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a939d8c9a41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a17b4e9fb49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75e5765654d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74c79d614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HUUSE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9 964 251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LARS HUUSE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Ballestadvegen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lars@procurator.no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996 656 845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