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6d522150bb44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458d975b1d4c8a"/>
  </p:sldMasterIdLst>
  <p:sldIdLst>
    <p:sldId xmlns:r="http://schemas.openxmlformats.org/officeDocument/2006/relationships" id="256" r:id="Re21528224f414064"/>
    <p:sldId xmlns:r="http://schemas.openxmlformats.org/officeDocument/2006/relationships" id="257" r:id="R9680c63fb4fe4cd5"/>
    <p:sldId xmlns:r="http://schemas.openxmlformats.org/officeDocument/2006/relationships" id="258" r:id="R2d313229e9454f00"/>
    <p:sldId xmlns:r="http://schemas.openxmlformats.org/officeDocument/2006/relationships" id="259" r:id="R4702e6f71ff74ffb"/>
    <p:sldId xmlns:r="http://schemas.openxmlformats.org/officeDocument/2006/relationships" id="260" r:id="Rdb38e65713cf4aa1"/>
    <p:sldId xmlns:r="http://schemas.openxmlformats.org/officeDocument/2006/relationships" id="261" r:id="R5683ac1b666649a8"/>
    <p:sldId xmlns:r="http://schemas.openxmlformats.org/officeDocument/2006/relationships" id="262" r:id="R125c9c3dddb6476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458d975b1d4c8a" /><Relationship Type="http://schemas.openxmlformats.org/officeDocument/2006/relationships/slide" Target="/ppt/slides/slide1.xml" Id="Re21528224f414064" /><Relationship Type="http://schemas.openxmlformats.org/officeDocument/2006/relationships/slide" Target="/ppt/slides/slide2.xml" Id="R9680c63fb4fe4cd5" /><Relationship Type="http://schemas.openxmlformats.org/officeDocument/2006/relationships/slide" Target="/ppt/slides/slide3.xml" Id="R2d313229e9454f00" /><Relationship Type="http://schemas.openxmlformats.org/officeDocument/2006/relationships/slide" Target="/ppt/slides/slide4.xml" Id="R4702e6f71ff74ffb" /><Relationship Type="http://schemas.openxmlformats.org/officeDocument/2006/relationships/slide" Target="/ppt/slides/slide5.xml" Id="Rdb38e65713cf4aa1" /><Relationship Type="http://schemas.openxmlformats.org/officeDocument/2006/relationships/slide" Target="/ppt/slides/slide6.xml" Id="R5683ac1b666649a8" /><Relationship Type="http://schemas.openxmlformats.org/officeDocument/2006/relationships/slide" Target="/ppt/slides/slide7.xml" Id="R125c9c3dddb6476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3484fbcf124b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ce91bf12e4d60" /><Relationship Type="http://schemas.openxmlformats.org/officeDocument/2006/relationships/theme" Target="/ppt/slideMasters/theme/theme1.xml" Id="R557c9de977b24a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cce91bf12e4d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387d0d6ab49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d4ec5101745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dd6a5197af44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934ed0b7f45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58e468dfe48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a4ab4d38f45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ed231996c4d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BERGET BIL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BERGET BIL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1 069 699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−153 128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−129 050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515 475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520 845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BERGET OLE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996 662 012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BERGET BIL AS</a:t>
            </a:r>
          </a:p>
        </p:txBody>
      </p:sp>
    </p:spTree>
  </p:cSld>
  <p:clrMapOvr>
    <a:masterClrMapping xmlns:a="http://schemas.openxmlformats.org/drawingml/2006/main"/>
  </p:clrMapOvr>
</p:sld>
</file>