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5214f8704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90e0a48bf4acf"/>
  </p:sldMasterIdLst>
  <p:sldIdLst>
    <p:sldId xmlns:r="http://schemas.openxmlformats.org/officeDocument/2006/relationships" id="256" r:id="Rdcda2327acc34b77"/>
    <p:sldId xmlns:r="http://schemas.openxmlformats.org/officeDocument/2006/relationships" id="257" r:id="R46f9878f69fc41da"/>
    <p:sldId xmlns:r="http://schemas.openxmlformats.org/officeDocument/2006/relationships" id="258" r:id="R44db130a5ffb4d6e"/>
    <p:sldId xmlns:r="http://schemas.openxmlformats.org/officeDocument/2006/relationships" id="259" r:id="Ra2be55ea3f7c47a0"/>
    <p:sldId xmlns:r="http://schemas.openxmlformats.org/officeDocument/2006/relationships" id="260" r:id="Rc2ec46fb8d6c4a4d"/>
    <p:sldId xmlns:r="http://schemas.openxmlformats.org/officeDocument/2006/relationships" id="261" r:id="R907e453f73bb4f50"/>
    <p:sldId xmlns:r="http://schemas.openxmlformats.org/officeDocument/2006/relationships" id="262" r:id="Ra8aed90a2f61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90e0a48bf4acf" /><Relationship Type="http://schemas.openxmlformats.org/officeDocument/2006/relationships/slide" Target="/ppt/slides/slide1.xml" Id="Rdcda2327acc34b77" /><Relationship Type="http://schemas.openxmlformats.org/officeDocument/2006/relationships/slide" Target="/ppt/slides/slide2.xml" Id="R46f9878f69fc41da" /><Relationship Type="http://schemas.openxmlformats.org/officeDocument/2006/relationships/slide" Target="/ppt/slides/slide3.xml" Id="R44db130a5ffb4d6e" /><Relationship Type="http://schemas.openxmlformats.org/officeDocument/2006/relationships/slide" Target="/ppt/slides/slide4.xml" Id="Ra2be55ea3f7c47a0" /><Relationship Type="http://schemas.openxmlformats.org/officeDocument/2006/relationships/slide" Target="/ppt/slides/slide5.xml" Id="Rc2ec46fb8d6c4a4d" /><Relationship Type="http://schemas.openxmlformats.org/officeDocument/2006/relationships/slide" Target="/ppt/slides/slide6.xml" Id="R907e453f73bb4f50" /><Relationship Type="http://schemas.openxmlformats.org/officeDocument/2006/relationships/slide" Target="/ppt/slides/slide7.xml" Id="Ra8aed90a2f61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948b853ca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8c8e4d674dd4" /><Relationship Type="http://schemas.openxmlformats.org/officeDocument/2006/relationships/theme" Target="/ppt/slideMasters/theme/theme1.xml" Id="R08fc6f71577b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38c8e4d67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56f1ea03a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40331811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4c32e49f7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e1620d177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7e6b16ef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0a1a007f6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c23a0211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39 924 500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PEDER BIRKELAND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Stjørdølavegen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996 662 268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