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f868f26687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da7d106ac49ec"/>
  </p:sldMasterIdLst>
  <p:sldIdLst>
    <p:sldId xmlns:r="http://schemas.openxmlformats.org/officeDocument/2006/relationships" id="256" r:id="Rf89666eae8504c59"/>
    <p:sldId xmlns:r="http://schemas.openxmlformats.org/officeDocument/2006/relationships" id="257" r:id="R31c1b91719254fb3"/>
    <p:sldId xmlns:r="http://schemas.openxmlformats.org/officeDocument/2006/relationships" id="258" r:id="R131bf47011c64999"/>
    <p:sldId xmlns:r="http://schemas.openxmlformats.org/officeDocument/2006/relationships" id="259" r:id="R33782b600e80452b"/>
    <p:sldId xmlns:r="http://schemas.openxmlformats.org/officeDocument/2006/relationships" id="260" r:id="Rc1af60e7da42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da7d106ac49ec" /><Relationship Type="http://schemas.openxmlformats.org/officeDocument/2006/relationships/slide" Target="/ppt/slides/slide1.xml" Id="Rf89666eae8504c59" /><Relationship Type="http://schemas.openxmlformats.org/officeDocument/2006/relationships/slide" Target="/ppt/slides/slide2.xml" Id="R31c1b91719254fb3" /><Relationship Type="http://schemas.openxmlformats.org/officeDocument/2006/relationships/slide" Target="/ppt/slides/slide3.xml" Id="R131bf47011c64999" /><Relationship Type="http://schemas.openxmlformats.org/officeDocument/2006/relationships/slide" Target="/ppt/slides/slide4.xml" Id="R33782b600e80452b" /><Relationship Type="http://schemas.openxmlformats.org/officeDocument/2006/relationships/slide" Target="/ppt/slides/slide5.xml" Id="Rc1af60e7da42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b5621cfc6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42bb451394577" /><Relationship Type="http://schemas.openxmlformats.org/officeDocument/2006/relationships/theme" Target="/ppt/slideMasters/theme/theme1.xml" Id="R60f0bee6c08b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42bb45139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157ae30b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ebd61536e4b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f374e9d9b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1fc820a7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82ccc51b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PLUSS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PLUSS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996 665 836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PLUSS</a:t>
            </a:r>
          </a:p>
        </p:txBody>
      </p:sp>
    </p:spTree>
  </p:cSld>
  <p:clrMapOvr>
    <a:masterClrMapping xmlns:a="http://schemas.openxmlformats.org/drawingml/2006/main"/>
  </p:clrMapOvr>
</p:sld>
</file>