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2a23c07e9dc433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387f175ee8149ad"/>
  </p:sldMasterIdLst>
  <p:sldIdLst>
    <p:sldId xmlns:r="http://schemas.openxmlformats.org/officeDocument/2006/relationships" id="256" r:id="Rf03a162bc3b7491a"/>
    <p:sldId xmlns:r="http://schemas.openxmlformats.org/officeDocument/2006/relationships" id="257" r:id="R5653f768ded64f5f"/>
    <p:sldId xmlns:r="http://schemas.openxmlformats.org/officeDocument/2006/relationships" id="258" r:id="Rc0e84d3837674b35"/>
    <p:sldId xmlns:r="http://schemas.openxmlformats.org/officeDocument/2006/relationships" id="259" r:id="R653ac195a63943a1"/>
    <p:sldId xmlns:r="http://schemas.openxmlformats.org/officeDocument/2006/relationships" id="260" r:id="R38fa3a2979d04455"/>
    <p:sldId xmlns:r="http://schemas.openxmlformats.org/officeDocument/2006/relationships" id="261" r:id="R0d5b4c9017a348b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87f175ee8149ad" /><Relationship Type="http://schemas.openxmlformats.org/officeDocument/2006/relationships/slide" Target="/ppt/slides/slide1.xml" Id="Rf03a162bc3b7491a" /><Relationship Type="http://schemas.openxmlformats.org/officeDocument/2006/relationships/slide" Target="/ppt/slides/slide2.xml" Id="R5653f768ded64f5f" /><Relationship Type="http://schemas.openxmlformats.org/officeDocument/2006/relationships/slide" Target="/ppt/slides/slide3.xml" Id="Rc0e84d3837674b35" /><Relationship Type="http://schemas.openxmlformats.org/officeDocument/2006/relationships/slide" Target="/ppt/slides/slide4.xml" Id="R653ac195a63943a1" /><Relationship Type="http://schemas.openxmlformats.org/officeDocument/2006/relationships/slide" Target="/ppt/slides/slide5.xml" Id="R38fa3a2979d04455" /><Relationship Type="http://schemas.openxmlformats.org/officeDocument/2006/relationships/slide" Target="/ppt/slides/slide6.xml" Id="R0d5b4c9017a348b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2484091ff248e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79cb3d68104745" /><Relationship Type="http://schemas.openxmlformats.org/officeDocument/2006/relationships/theme" Target="/ppt/slideMasters/theme/theme1.xml" Id="R9a9f8ba02072467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779cb3d6810474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f15bf973dd4fc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a3809990be4e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f74700093946b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1cd8097b63446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73964bb839400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6fe9c3fe89406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WEST PARK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 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WEST PARK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 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 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 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TIME PARK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 PARK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996 672 913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 PARK AS</a:t>
            </a:r>
          </a:p>
        </p:txBody>
      </p:sp>
    </p:spTree>
  </p:cSld>
  <p:clrMapOvr>
    <a:masterClrMapping xmlns:a="http://schemas.openxmlformats.org/drawingml/2006/main"/>
  </p:clrMapOvr>
</p:sld>
</file>