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eca7f5261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50df0c8f941e1"/>
  </p:sldMasterIdLst>
  <p:sldIdLst>
    <p:sldId xmlns:r="http://schemas.openxmlformats.org/officeDocument/2006/relationships" id="256" r:id="Rdd42fd2d89ff4f4b"/>
    <p:sldId xmlns:r="http://schemas.openxmlformats.org/officeDocument/2006/relationships" id="257" r:id="Ra8fb560d1b7849e2"/>
    <p:sldId xmlns:r="http://schemas.openxmlformats.org/officeDocument/2006/relationships" id="258" r:id="R61dd5a35788847a3"/>
    <p:sldId xmlns:r="http://schemas.openxmlformats.org/officeDocument/2006/relationships" id="259" r:id="R47f65d2a8ea2487e"/>
    <p:sldId xmlns:r="http://schemas.openxmlformats.org/officeDocument/2006/relationships" id="260" r:id="R0ddf4964ee334fc8"/>
    <p:sldId xmlns:r="http://schemas.openxmlformats.org/officeDocument/2006/relationships" id="261" r:id="R3c862bff5d1e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50df0c8f941e1" /><Relationship Type="http://schemas.openxmlformats.org/officeDocument/2006/relationships/slide" Target="/ppt/slides/slide1.xml" Id="Rdd42fd2d89ff4f4b" /><Relationship Type="http://schemas.openxmlformats.org/officeDocument/2006/relationships/slide" Target="/ppt/slides/slide2.xml" Id="Ra8fb560d1b7849e2" /><Relationship Type="http://schemas.openxmlformats.org/officeDocument/2006/relationships/slide" Target="/ppt/slides/slide3.xml" Id="R61dd5a35788847a3" /><Relationship Type="http://schemas.openxmlformats.org/officeDocument/2006/relationships/slide" Target="/ppt/slides/slide4.xml" Id="R47f65d2a8ea2487e" /><Relationship Type="http://schemas.openxmlformats.org/officeDocument/2006/relationships/slide" Target="/ppt/slides/slide5.xml" Id="R0ddf4964ee334fc8" /><Relationship Type="http://schemas.openxmlformats.org/officeDocument/2006/relationships/slide" Target="/ppt/slides/slide6.xml" Id="R3c862bff5d1e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51c7ec432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922153ff46ef" /><Relationship Type="http://schemas.openxmlformats.org/officeDocument/2006/relationships/theme" Target="/ppt/slideMasters/theme/theme1.xml" Id="Rdf36f1061cc6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8922153ff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82bb89370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1f892460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c80ec19694d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7327666b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5fcfb423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ce30c867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PAYOFF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PAYOFF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Nydalen allé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996 673 847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PAYOFF AS</a:t>
            </a:r>
          </a:p>
        </p:txBody>
      </p:sp>
    </p:spTree>
  </p:cSld>
  <p:clrMapOvr>
    <a:masterClrMapping xmlns:a="http://schemas.openxmlformats.org/drawingml/2006/main"/>
  </p:clrMapOvr>
</p:sld>
</file>