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ffadfca13a44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3f6cecf2df499f"/>
  </p:sldMasterIdLst>
  <p:sldIdLst>
    <p:sldId xmlns:r="http://schemas.openxmlformats.org/officeDocument/2006/relationships" id="256" r:id="R709fad438b024a2e"/>
    <p:sldId xmlns:r="http://schemas.openxmlformats.org/officeDocument/2006/relationships" id="257" r:id="Rc8807f6739af4971"/>
    <p:sldId xmlns:r="http://schemas.openxmlformats.org/officeDocument/2006/relationships" id="258" r:id="R0a5fd46b85b448a7"/>
    <p:sldId xmlns:r="http://schemas.openxmlformats.org/officeDocument/2006/relationships" id="259" r:id="R7363d079b42940c9"/>
    <p:sldId xmlns:r="http://schemas.openxmlformats.org/officeDocument/2006/relationships" id="260" r:id="Rccfb1824732d4927"/>
    <p:sldId xmlns:r="http://schemas.openxmlformats.org/officeDocument/2006/relationships" id="261" r:id="R53b1a75554bf4c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f6cecf2df499f" /><Relationship Type="http://schemas.openxmlformats.org/officeDocument/2006/relationships/slide" Target="/ppt/slides/slide1.xml" Id="R709fad438b024a2e" /><Relationship Type="http://schemas.openxmlformats.org/officeDocument/2006/relationships/slide" Target="/ppt/slides/slide2.xml" Id="Rc8807f6739af4971" /><Relationship Type="http://schemas.openxmlformats.org/officeDocument/2006/relationships/slide" Target="/ppt/slides/slide3.xml" Id="R0a5fd46b85b448a7" /><Relationship Type="http://schemas.openxmlformats.org/officeDocument/2006/relationships/slide" Target="/ppt/slides/slide4.xml" Id="R7363d079b42940c9" /><Relationship Type="http://schemas.openxmlformats.org/officeDocument/2006/relationships/slide" Target="/ppt/slides/slide5.xml" Id="Rccfb1824732d4927" /><Relationship Type="http://schemas.openxmlformats.org/officeDocument/2006/relationships/slide" Target="/ppt/slides/slide6.xml" Id="R53b1a75554bf4c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a9df9f71044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8aad529b74f5c" /><Relationship Type="http://schemas.openxmlformats.org/officeDocument/2006/relationships/theme" Target="/ppt/slideMasters/theme/theme1.xml" Id="R616f7398f6fe4c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68aad529b74f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c2c0cdd8a4b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12181364242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75c7a697445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bbb665e4245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da28eb2fa49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de637362e40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Laguneveien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11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