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a19b3769c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574e77bb140ea"/>
  </p:sldMasterIdLst>
  <p:sldIdLst>
    <p:sldId xmlns:r="http://schemas.openxmlformats.org/officeDocument/2006/relationships" id="256" r:id="Rf1ec9417b9714769"/>
    <p:sldId xmlns:r="http://schemas.openxmlformats.org/officeDocument/2006/relationships" id="257" r:id="R2222bb0a22544893"/>
    <p:sldId xmlns:r="http://schemas.openxmlformats.org/officeDocument/2006/relationships" id="258" r:id="R673cd124210a4833"/>
    <p:sldId xmlns:r="http://schemas.openxmlformats.org/officeDocument/2006/relationships" id="259" r:id="Rc268557198974134"/>
    <p:sldId xmlns:r="http://schemas.openxmlformats.org/officeDocument/2006/relationships" id="260" r:id="R4b49e27303024f58"/>
    <p:sldId xmlns:r="http://schemas.openxmlformats.org/officeDocument/2006/relationships" id="261" r:id="R47d7275e2ec34066"/>
    <p:sldId xmlns:r="http://schemas.openxmlformats.org/officeDocument/2006/relationships" id="262" r:id="R1c6531f1dcb6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574e77bb140ea" /><Relationship Type="http://schemas.openxmlformats.org/officeDocument/2006/relationships/slide" Target="/ppt/slides/slide1.xml" Id="Rf1ec9417b9714769" /><Relationship Type="http://schemas.openxmlformats.org/officeDocument/2006/relationships/slide" Target="/ppt/slides/slide2.xml" Id="R2222bb0a22544893" /><Relationship Type="http://schemas.openxmlformats.org/officeDocument/2006/relationships/slide" Target="/ppt/slides/slide3.xml" Id="R673cd124210a4833" /><Relationship Type="http://schemas.openxmlformats.org/officeDocument/2006/relationships/slide" Target="/ppt/slides/slide4.xml" Id="Rc268557198974134" /><Relationship Type="http://schemas.openxmlformats.org/officeDocument/2006/relationships/slide" Target="/ppt/slides/slide5.xml" Id="R4b49e27303024f58" /><Relationship Type="http://schemas.openxmlformats.org/officeDocument/2006/relationships/slide" Target="/ppt/slides/slide6.xml" Id="R47d7275e2ec34066" /><Relationship Type="http://schemas.openxmlformats.org/officeDocument/2006/relationships/slide" Target="/ppt/slides/slide7.xml" Id="R1c6531f1dcb6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25c6931b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37259cf3b4cb7" /><Relationship Type="http://schemas.openxmlformats.org/officeDocument/2006/relationships/theme" Target="/ppt/slideMasters/theme/theme1.xml" Id="Rae4caa2c98a3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37259cf3b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33cc8864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74ad8d0cc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3eb49a8d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920a4763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7ba7ec68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28bb62b9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57787831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