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74319fcd8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edab0e16446f1"/>
  </p:sldMasterIdLst>
  <p:sldIdLst>
    <p:sldId xmlns:r="http://schemas.openxmlformats.org/officeDocument/2006/relationships" id="256" r:id="R4d731bf34f8a454e"/>
    <p:sldId xmlns:r="http://schemas.openxmlformats.org/officeDocument/2006/relationships" id="257" r:id="Rd6dc1a35a2aa41ac"/>
    <p:sldId xmlns:r="http://schemas.openxmlformats.org/officeDocument/2006/relationships" id="258" r:id="R7c1ea2c02c824250"/>
    <p:sldId xmlns:r="http://schemas.openxmlformats.org/officeDocument/2006/relationships" id="259" r:id="R87d7332cacb2464c"/>
    <p:sldId xmlns:r="http://schemas.openxmlformats.org/officeDocument/2006/relationships" id="260" r:id="Rc7fdd494e7144fc6"/>
    <p:sldId xmlns:r="http://schemas.openxmlformats.org/officeDocument/2006/relationships" id="261" r:id="R8e64bc8fd130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edab0e16446f1" /><Relationship Type="http://schemas.openxmlformats.org/officeDocument/2006/relationships/slide" Target="/ppt/slides/slide1.xml" Id="R4d731bf34f8a454e" /><Relationship Type="http://schemas.openxmlformats.org/officeDocument/2006/relationships/slide" Target="/ppt/slides/slide2.xml" Id="Rd6dc1a35a2aa41ac" /><Relationship Type="http://schemas.openxmlformats.org/officeDocument/2006/relationships/slide" Target="/ppt/slides/slide3.xml" Id="R7c1ea2c02c824250" /><Relationship Type="http://schemas.openxmlformats.org/officeDocument/2006/relationships/slide" Target="/ppt/slides/slide4.xml" Id="R87d7332cacb2464c" /><Relationship Type="http://schemas.openxmlformats.org/officeDocument/2006/relationships/slide" Target="/ppt/slides/slide5.xml" Id="Rc7fdd494e7144fc6" /><Relationship Type="http://schemas.openxmlformats.org/officeDocument/2006/relationships/slide" Target="/ppt/slides/slide6.xml" Id="R8e64bc8fd130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4494d5061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9c7de720b4195" /><Relationship Type="http://schemas.openxmlformats.org/officeDocument/2006/relationships/theme" Target="/ppt/slideMasters/theme/theme1.xml" Id="R77970bb8687f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9c7de720b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7eebce57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40d28a08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6a2229333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6ad6c1b4d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2976856cb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3df7c5290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RUNE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Haraldshaugen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89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mmrk@online.no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996 690 318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