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752b525a5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d53b5322c490b"/>
  </p:sldMasterIdLst>
  <p:sldIdLst>
    <p:sldId xmlns:r="http://schemas.openxmlformats.org/officeDocument/2006/relationships" id="256" r:id="R8ef9f2ef4cd74c43"/>
    <p:sldId xmlns:r="http://schemas.openxmlformats.org/officeDocument/2006/relationships" id="257" r:id="R40befb0ea3984c24"/>
    <p:sldId xmlns:r="http://schemas.openxmlformats.org/officeDocument/2006/relationships" id="258" r:id="R17dd03a1dad645ff"/>
    <p:sldId xmlns:r="http://schemas.openxmlformats.org/officeDocument/2006/relationships" id="259" r:id="Rcdacc4a53c954192"/>
    <p:sldId xmlns:r="http://schemas.openxmlformats.org/officeDocument/2006/relationships" id="260" r:id="R7c4073224a7b4725"/>
    <p:sldId xmlns:r="http://schemas.openxmlformats.org/officeDocument/2006/relationships" id="261" r:id="Rbe3317b9cbb2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d53b5322c490b" /><Relationship Type="http://schemas.openxmlformats.org/officeDocument/2006/relationships/slide" Target="/ppt/slides/slide1.xml" Id="R8ef9f2ef4cd74c43" /><Relationship Type="http://schemas.openxmlformats.org/officeDocument/2006/relationships/slide" Target="/ppt/slides/slide2.xml" Id="R40befb0ea3984c24" /><Relationship Type="http://schemas.openxmlformats.org/officeDocument/2006/relationships/slide" Target="/ppt/slides/slide3.xml" Id="R17dd03a1dad645ff" /><Relationship Type="http://schemas.openxmlformats.org/officeDocument/2006/relationships/slide" Target="/ppt/slides/slide4.xml" Id="Rcdacc4a53c954192" /><Relationship Type="http://schemas.openxmlformats.org/officeDocument/2006/relationships/slide" Target="/ppt/slides/slide5.xml" Id="R7c4073224a7b4725" /><Relationship Type="http://schemas.openxmlformats.org/officeDocument/2006/relationships/slide" Target="/ppt/slides/slide6.xml" Id="Rbe3317b9cbb2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ddd7957ce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ff0217f543eb" /><Relationship Type="http://schemas.openxmlformats.org/officeDocument/2006/relationships/theme" Target="/ppt/slideMasters/theme/theme1.xml" Id="R7f9c832ec2de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4ff0217f5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1451cc7a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51f89da5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d93aad7ff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9f0525ee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002594ecb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006582fd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RUNE KRISTIANSEN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RUNE KRISTIANSEN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10 086 752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5 026 532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Haraldshaugen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89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mmrk@online.no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996 690 318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