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2e0259fcf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489acf5bb44e7"/>
  </p:sldMasterIdLst>
  <p:sldIdLst>
    <p:sldId xmlns:r="http://schemas.openxmlformats.org/officeDocument/2006/relationships" id="256" r:id="Re460e856b49e4753"/>
    <p:sldId xmlns:r="http://schemas.openxmlformats.org/officeDocument/2006/relationships" id="257" r:id="R25d3cc73f8d240b7"/>
    <p:sldId xmlns:r="http://schemas.openxmlformats.org/officeDocument/2006/relationships" id="258" r:id="Red84f6efbe9a4dd1"/>
    <p:sldId xmlns:r="http://schemas.openxmlformats.org/officeDocument/2006/relationships" id="259" r:id="R1c03d05d66bb4cab"/>
    <p:sldId xmlns:r="http://schemas.openxmlformats.org/officeDocument/2006/relationships" id="260" r:id="Rc79f36583e6e48fb"/>
    <p:sldId xmlns:r="http://schemas.openxmlformats.org/officeDocument/2006/relationships" id="261" r:id="Rcc02c1626a9848b3"/>
    <p:sldId xmlns:r="http://schemas.openxmlformats.org/officeDocument/2006/relationships" id="262" r:id="R021c615699d6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489acf5bb44e7" /><Relationship Type="http://schemas.openxmlformats.org/officeDocument/2006/relationships/slide" Target="/ppt/slides/slide1.xml" Id="Re460e856b49e4753" /><Relationship Type="http://schemas.openxmlformats.org/officeDocument/2006/relationships/slide" Target="/ppt/slides/slide2.xml" Id="R25d3cc73f8d240b7" /><Relationship Type="http://schemas.openxmlformats.org/officeDocument/2006/relationships/slide" Target="/ppt/slides/slide3.xml" Id="Red84f6efbe9a4dd1" /><Relationship Type="http://schemas.openxmlformats.org/officeDocument/2006/relationships/slide" Target="/ppt/slides/slide4.xml" Id="R1c03d05d66bb4cab" /><Relationship Type="http://schemas.openxmlformats.org/officeDocument/2006/relationships/slide" Target="/ppt/slides/slide5.xml" Id="Rc79f36583e6e48fb" /><Relationship Type="http://schemas.openxmlformats.org/officeDocument/2006/relationships/slide" Target="/ppt/slides/slide6.xml" Id="Rcc02c1626a9848b3" /><Relationship Type="http://schemas.openxmlformats.org/officeDocument/2006/relationships/slide" Target="/ppt/slides/slide7.xml" Id="R021c615699d6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2a19b112e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8665943b34dfb" /><Relationship Type="http://schemas.openxmlformats.org/officeDocument/2006/relationships/theme" Target="/ppt/slideMasters/theme/theme1.xml" Id="R5cf63445425a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8665943b3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449ce5f61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d3f728bd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1c98221a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b48fa594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4479559b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e1cd82b14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70b027063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 HOLDING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10 232 931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DALSETH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996 698 955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 HOLDING AS</a:t>
            </a:r>
          </a:p>
        </p:txBody>
      </p:sp>
    </p:spTree>
  </p:cSld>
  <p:clrMapOvr>
    <a:masterClrMapping xmlns:a="http://schemas.openxmlformats.org/drawingml/2006/main"/>
  </p:clrMapOvr>
</p:sld>
</file>