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faf6a345d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211c5e8294b5b"/>
  </p:sldMasterIdLst>
  <p:sldIdLst>
    <p:sldId xmlns:r="http://schemas.openxmlformats.org/officeDocument/2006/relationships" id="256" r:id="R0838f02028034168"/>
    <p:sldId xmlns:r="http://schemas.openxmlformats.org/officeDocument/2006/relationships" id="257" r:id="Rcdd932b2810f4cae"/>
    <p:sldId xmlns:r="http://schemas.openxmlformats.org/officeDocument/2006/relationships" id="258" r:id="R6065d3e22f384208"/>
    <p:sldId xmlns:r="http://schemas.openxmlformats.org/officeDocument/2006/relationships" id="259" r:id="R15a09a3031504dc4"/>
    <p:sldId xmlns:r="http://schemas.openxmlformats.org/officeDocument/2006/relationships" id="260" r:id="R6636e8da43b948a1"/>
    <p:sldId xmlns:r="http://schemas.openxmlformats.org/officeDocument/2006/relationships" id="261" r:id="R1d5a9adbfc904779"/>
    <p:sldId xmlns:r="http://schemas.openxmlformats.org/officeDocument/2006/relationships" id="262" r:id="R63412281f9b5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211c5e8294b5b" /><Relationship Type="http://schemas.openxmlformats.org/officeDocument/2006/relationships/slide" Target="/ppt/slides/slide1.xml" Id="R0838f02028034168" /><Relationship Type="http://schemas.openxmlformats.org/officeDocument/2006/relationships/slide" Target="/ppt/slides/slide2.xml" Id="Rcdd932b2810f4cae" /><Relationship Type="http://schemas.openxmlformats.org/officeDocument/2006/relationships/slide" Target="/ppt/slides/slide3.xml" Id="R6065d3e22f384208" /><Relationship Type="http://schemas.openxmlformats.org/officeDocument/2006/relationships/slide" Target="/ppt/slides/slide4.xml" Id="R15a09a3031504dc4" /><Relationship Type="http://schemas.openxmlformats.org/officeDocument/2006/relationships/slide" Target="/ppt/slides/slide5.xml" Id="R6636e8da43b948a1" /><Relationship Type="http://schemas.openxmlformats.org/officeDocument/2006/relationships/slide" Target="/ppt/slides/slide6.xml" Id="R1d5a9adbfc904779" /><Relationship Type="http://schemas.openxmlformats.org/officeDocument/2006/relationships/slide" Target="/ppt/slides/slide7.xml" Id="R63412281f9b5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c9f3f003d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057249c940a6" /><Relationship Type="http://schemas.openxmlformats.org/officeDocument/2006/relationships/theme" Target="/ppt/slideMasters/theme/theme1.xml" Id="R383670e3c708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f057249c9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3e0c4e16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78570fcd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8e91c997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7b030b2c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476723c8c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8f9544a4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aac0aa0b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