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ebbc5b1ae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7400b7687432b"/>
  </p:sldMasterIdLst>
  <p:sldIdLst>
    <p:sldId xmlns:r="http://schemas.openxmlformats.org/officeDocument/2006/relationships" id="256" r:id="Rfb005cd0aaf949f5"/>
    <p:sldId xmlns:r="http://schemas.openxmlformats.org/officeDocument/2006/relationships" id="257" r:id="R009bd1bb75c24978"/>
    <p:sldId xmlns:r="http://schemas.openxmlformats.org/officeDocument/2006/relationships" id="258" r:id="Rf90ee99e10a64bd0"/>
    <p:sldId xmlns:r="http://schemas.openxmlformats.org/officeDocument/2006/relationships" id="259" r:id="Rab27e9fdea764355"/>
    <p:sldId xmlns:r="http://schemas.openxmlformats.org/officeDocument/2006/relationships" id="260" r:id="R93cee8aa87a04e6a"/>
    <p:sldId xmlns:r="http://schemas.openxmlformats.org/officeDocument/2006/relationships" id="261" r:id="Rc3f03a06ce614188"/>
    <p:sldId xmlns:r="http://schemas.openxmlformats.org/officeDocument/2006/relationships" id="262" r:id="Re002f4eca1c0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7400b7687432b" /><Relationship Type="http://schemas.openxmlformats.org/officeDocument/2006/relationships/slide" Target="/ppt/slides/slide1.xml" Id="Rfb005cd0aaf949f5" /><Relationship Type="http://schemas.openxmlformats.org/officeDocument/2006/relationships/slide" Target="/ppt/slides/slide2.xml" Id="R009bd1bb75c24978" /><Relationship Type="http://schemas.openxmlformats.org/officeDocument/2006/relationships/slide" Target="/ppt/slides/slide3.xml" Id="Rf90ee99e10a64bd0" /><Relationship Type="http://schemas.openxmlformats.org/officeDocument/2006/relationships/slide" Target="/ppt/slides/slide4.xml" Id="Rab27e9fdea764355" /><Relationship Type="http://schemas.openxmlformats.org/officeDocument/2006/relationships/slide" Target="/ppt/slides/slide5.xml" Id="R93cee8aa87a04e6a" /><Relationship Type="http://schemas.openxmlformats.org/officeDocument/2006/relationships/slide" Target="/ppt/slides/slide6.xml" Id="Rc3f03a06ce614188" /><Relationship Type="http://schemas.openxmlformats.org/officeDocument/2006/relationships/slide" Target="/ppt/slides/slide7.xml" Id="Re002f4eca1c0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010bd3f84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4457499b64f43" /><Relationship Type="http://schemas.openxmlformats.org/officeDocument/2006/relationships/theme" Target="/ppt/slideMasters/theme/theme1.xml" Id="Rb4f1d2744822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4457499b6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81e0e1be1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dbb6adb1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83216ff5f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98b893475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70dbcebe2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d70b4e1e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4dca3fcd8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KONTRARI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−28 205 390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318 271 683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1 229 840 130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2 143 647 238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 FRODE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 FRODE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KONTRARI AS</a:t>
            </a:r>
          </a:p>
        </p:txBody>
      </p:sp>
    </p:spTree>
  </p:cSld>
  <p:clrMapOvr>
    <a:masterClrMapping xmlns:a="http://schemas.openxmlformats.org/drawingml/2006/main"/>
  </p:clrMapOvr>
</p:sld>
</file>