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401eb388b346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ba86c27cdb4acb"/>
  </p:sldMasterIdLst>
  <p:sldIdLst>
    <p:sldId xmlns:r="http://schemas.openxmlformats.org/officeDocument/2006/relationships" id="256" r:id="R543c6105c64b4584"/>
    <p:sldId xmlns:r="http://schemas.openxmlformats.org/officeDocument/2006/relationships" id="257" r:id="R5c6cc3f3967c4231"/>
    <p:sldId xmlns:r="http://schemas.openxmlformats.org/officeDocument/2006/relationships" id="258" r:id="Re2f7862b7bdd4a88"/>
    <p:sldId xmlns:r="http://schemas.openxmlformats.org/officeDocument/2006/relationships" id="259" r:id="R785d5f5298754d02"/>
    <p:sldId xmlns:r="http://schemas.openxmlformats.org/officeDocument/2006/relationships" id="260" r:id="Rc56c28414d664473"/>
    <p:sldId xmlns:r="http://schemas.openxmlformats.org/officeDocument/2006/relationships" id="261" r:id="R3abb5faf40ab4e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a86c27cdb4acb" /><Relationship Type="http://schemas.openxmlformats.org/officeDocument/2006/relationships/slide" Target="/ppt/slides/slide1.xml" Id="R543c6105c64b4584" /><Relationship Type="http://schemas.openxmlformats.org/officeDocument/2006/relationships/slide" Target="/ppt/slides/slide2.xml" Id="R5c6cc3f3967c4231" /><Relationship Type="http://schemas.openxmlformats.org/officeDocument/2006/relationships/slide" Target="/ppt/slides/slide3.xml" Id="Re2f7862b7bdd4a88" /><Relationship Type="http://schemas.openxmlformats.org/officeDocument/2006/relationships/slide" Target="/ppt/slides/slide4.xml" Id="R785d5f5298754d02" /><Relationship Type="http://schemas.openxmlformats.org/officeDocument/2006/relationships/slide" Target="/ppt/slides/slide5.xml" Id="Rc56c28414d664473" /><Relationship Type="http://schemas.openxmlformats.org/officeDocument/2006/relationships/slide" Target="/ppt/slides/slide6.xml" Id="R3abb5faf40ab4e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b66d18c4df4b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ccc729bef4f3a" /><Relationship Type="http://schemas.openxmlformats.org/officeDocument/2006/relationships/theme" Target="/ppt/slideMasters/theme/theme1.xml" Id="Rbdd864708cbd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ccc729bef4f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b895fa6b34a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065e054f2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564e9c02e4e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b9423bc37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4ffcddc04f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91b2134ea4f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AKLAND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BANDAK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AKLAND HOLDING AS</a:t>
            </a:r>
          </a:p>
        </p:txBody>
      </p:sp>
    </p:spTree>
  </p:cSld>
  <p:clrMapOvr>
    <a:masterClrMapping xmlns:a="http://schemas.openxmlformats.org/drawingml/2006/main"/>
  </p:clrMapOvr>
</p:sld>
</file>