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06b8910b9c49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245b574a704e0f"/>
  </p:sldMasterIdLst>
  <p:sldIdLst>
    <p:sldId xmlns:r="http://schemas.openxmlformats.org/officeDocument/2006/relationships" id="256" r:id="Rfceae535f65043ad"/>
    <p:sldId xmlns:r="http://schemas.openxmlformats.org/officeDocument/2006/relationships" id="257" r:id="R5bea7444ae504308"/>
    <p:sldId xmlns:r="http://schemas.openxmlformats.org/officeDocument/2006/relationships" id="258" r:id="Rc38660b08fc1449f"/>
    <p:sldId xmlns:r="http://schemas.openxmlformats.org/officeDocument/2006/relationships" id="259" r:id="R749b65d445d84b2e"/>
    <p:sldId xmlns:r="http://schemas.openxmlformats.org/officeDocument/2006/relationships" id="260" r:id="Rfbe7a66193194c01"/>
    <p:sldId xmlns:r="http://schemas.openxmlformats.org/officeDocument/2006/relationships" id="261" r:id="R70658eee2e944675"/>
    <p:sldId xmlns:r="http://schemas.openxmlformats.org/officeDocument/2006/relationships" id="262" r:id="R8ecb2a63e4144b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245b574a704e0f" /><Relationship Type="http://schemas.openxmlformats.org/officeDocument/2006/relationships/slide" Target="/ppt/slides/slide1.xml" Id="Rfceae535f65043ad" /><Relationship Type="http://schemas.openxmlformats.org/officeDocument/2006/relationships/slide" Target="/ppt/slides/slide2.xml" Id="R5bea7444ae504308" /><Relationship Type="http://schemas.openxmlformats.org/officeDocument/2006/relationships/slide" Target="/ppt/slides/slide3.xml" Id="Rc38660b08fc1449f" /><Relationship Type="http://schemas.openxmlformats.org/officeDocument/2006/relationships/slide" Target="/ppt/slides/slide4.xml" Id="R749b65d445d84b2e" /><Relationship Type="http://schemas.openxmlformats.org/officeDocument/2006/relationships/slide" Target="/ppt/slides/slide5.xml" Id="Rfbe7a66193194c01" /><Relationship Type="http://schemas.openxmlformats.org/officeDocument/2006/relationships/slide" Target="/ppt/slides/slide6.xml" Id="R70658eee2e944675" /><Relationship Type="http://schemas.openxmlformats.org/officeDocument/2006/relationships/slide" Target="/ppt/slides/slide7.xml" Id="R8ecb2a63e4144b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80b10bdb194d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140d802d8f441d" /><Relationship Type="http://schemas.openxmlformats.org/officeDocument/2006/relationships/theme" Target="/ppt/slideMasters/theme/theme1.xml" Id="R12144b035b8e4c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140d802d8f44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05c76be2146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b2b104ea0c43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0239e29f8a44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e91d2d15949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ea84b0ff494f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b15e36096646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b94b61c96649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GML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GML INVEST AS ble etablert [år] og holder til i Langhus.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73 069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239 753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239 753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GRY MERETE LANGHELLE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Einerveien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1405 Langhus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gry.langhelle@icloud.com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996 752 518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GML INVEST AS</a:t>
            </a:r>
          </a:p>
        </p:txBody>
      </p:sp>
    </p:spTree>
  </p:cSld>
  <p:clrMapOvr>
    <a:masterClrMapping xmlns:a="http://schemas.openxmlformats.org/drawingml/2006/main"/>
  </p:clrMapOvr>
</p:sld>
</file>