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21d63f8ca4e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34fe8392f4739"/>
  </p:sldMasterIdLst>
  <p:sldIdLst>
    <p:sldId xmlns:r="http://schemas.openxmlformats.org/officeDocument/2006/relationships" id="256" r:id="Rf1e60717c68b4013"/>
    <p:sldId xmlns:r="http://schemas.openxmlformats.org/officeDocument/2006/relationships" id="257" r:id="R0247227747a147a2"/>
    <p:sldId xmlns:r="http://schemas.openxmlformats.org/officeDocument/2006/relationships" id="258" r:id="Rab57cfe3832d4591"/>
    <p:sldId xmlns:r="http://schemas.openxmlformats.org/officeDocument/2006/relationships" id="259" r:id="Rff1ca8a1a14e4dca"/>
    <p:sldId xmlns:r="http://schemas.openxmlformats.org/officeDocument/2006/relationships" id="260" r:id="Rb0016c9194044abe"/>
    <p:sldId xmlns:r="http://schemas.openxmlformats.org/officeDocument/2006/relationships" id="261" r:id="R345212005eea4527"/>
    <p:sldId xmlns:r="http://schemas.openxmlformats.org/officeDocument/2006/relationships" id="262" r:id="R9d7556cff020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34fe8392f4739" /><Relationship Type="http://schemas.openxmlformats.org/officeDocument/2006/relationships/slide" Target="/ppt/slides/slide1.xml" Id="Rf1e60717c68b4013" /><Relationship Type="http://schemas.openxmlformats.org/officeDocument/2006/relationships/slide" Target="/ppt/slides/slide2.xml" Id="R0247227747a147a2" /><Relationship Type="http://schemas.openxmlformats.org/officeDocument/2006/relationships/slide" Target="/ppt/slides/slide3.xml" Id="Rab57cfe3832d4591" /><Relationship Type="http://schemas.openxmlformats.org/officeDocument/2006/relationships/slide" Target="/ppt/slides/slide4.xml" Id="Rff1ca8a1a14e4dca" /><Relationship Type="http://schemas.openxmlformats.org/officeDocument/2006/relationships/slide" Target="/ppt/slides/slide5.xml" Id="Rb0016c9194044abe" /><Relationship Type="http://schemas.openxmlformats.org/officeDocument/2006/relationships/slide" Target="/ppt/slides/slide6.xml" Id="R345212005eea4527" /><Relationship Type="http://schemas.openxmlformats.org/officeDocument/2006/relationships/slide" Target="/ppt/slides/slide7.xml" Id="R9d7556cff020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18fcf4699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e3af57754ec6" /><Relationship Type="http://schemas.openxmlformats.org/officeDocument/2006/relationships/theme" Target="/ppt/slideMasters/theme/theme1.xml" Id="R1e347eadb157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3e3af5775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e72f479d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110afd80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414bc393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630f30c4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4e0d8c3e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37f418c9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13cf0283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MARINESENTER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MARINESENTER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121 496 751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11 254 417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50 948 656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www.bergenmarinesenter.no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