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3928586c9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9202994b04725"/>
  </p:sldMasterIdLst>
  <p:sldIdLst>
    <p:sldId xmlns:r="http://schemas.openxmlformats.org/officeDocument/2006/relationships" id="256" r:id="R293c681d84a84f47"/>
    <p:sldId xmlns:r="http://schemas.openxmlformats.org/officeDocument/2006/relationships" id="257" r:id="Rb7b47c90caf44da8"/>
    <p:sldId xmlns:r="http://schemas.openxmlformats.org/officeDocument/2006/relationships" id="258" r:id="R0f00c3211ba64c11"/>
    <p:sldId xmlns:r="http://schemas.openxmlformats.org/officeDocument/2006/relationships" id="259" r:id="R6fce890f7a7948c0"/>
    <p:sldId xmlns:r="http://schemas.openxmlformats.org/officeDocument/2006/relationships" id="260" r:id="R23dc06a6f12946b6"/>
    <p:sldId xmlns:r="http://schemas.openxmlformats.org/officeDocument/2006/relationships" id="261" r:id="Rc0edbbeb67114573"/>
    <p:sldId xmlns:r="http://schemas.openxmlformats.org/officeDocument/2006/relationships" id="262" r:id="Rb9d427c8fc274c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9202994b04725" /><Relationship Type="http://schemas.openxmlformats.org/officeDocument/2006/relationships/slide" Target="/ppt/slides/slide1.xml" Id="R293c681d84a84f47" /><Relationship Type="http://schemas.openxmlformats.org/officeDocument/2006/relationships/slide" Target="/ppt/slides/slide2.xml" Id="Rb7b47c90caf44da8" /><Relationship Type="http://schemas.openxmlformats.org/officeDocument/2006/relationships/slide" Target="/ppt/slides/slide3.xml" Id="R0f00c3211ba64c11" /><Relationship Type="http://schemas.openxmlformats.org/officeDocument/2006/relationships/slide" Target="/ppt/slides/slide4.xml" Id="R6fce890f7a7948c0" /><Relationship Type="http://schemas.openxmlformats.org/officeDocument/2006/relationships/slide" Target="/ppt/slides/slide5.xml" Id="R23dc06a6f12946b6" /><Relationship Type="http://schemas.openxmlformats.org/officeDocument/2006/relationships/slide" Target="/ppt/slides/slide6.xml" Id="Rc0edbbeb67114573" /><Relationship Type="http://schemas.openxmlformats.org/officeDocument/2006/relationships/slide" Target="/ppt/slides/slide7.xml" Id="Rb9d427c8fc274c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332eca741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00d3e69d04752" /><Relationship Type="http://schemas.openxmlformats.org/officeDocument/2006/relationships/theme" Target="/ppt/slideMasters/theme/theme1.xml" Id="Rd91478ea19d4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c00d3e69d0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a84ee773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14186b888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449d3272740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27713df2741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e72558580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ed704aa042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fc15ec63a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INNOPRO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INNOPRO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167 435 446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21 634 844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−3 737 212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1 462 412 045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AALSTAD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jonashaugen_@hotmail.com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996 776 921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INNOPRO AS</a:t>
            </a:r>
          </a:p>
        </p:txBody>
      </p:sp>
    </p:spTree>
  </p:cSld>
  <p:clrMapOvr>
    <a:masterClrMapping xmlns:a="http://schemas.openxmlformats.org/drawingml/2006/main"/>
  </p:clrMapOvr>
</p:sld>
</file>