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b1c7ae38c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527fd3293420d"/>
  </p:sldMasterIdLst>
  <p:sldIdLst>
    <p:sldId xmlns:r="http://schemas.openxmlformats.org/officeDocument/2006/relationships" id="256" r:id="R599d4ee2b7cf4c08"/>
    <p:sldId xmlns:r="http://schemas.openxmlformats.org/officeDocument/2006/relationships" id="257" r:id="R9f3fa5f61700489d"/>
    <p:sldId xmlns:r="http://schemas.openxmlformats.org/officeDocument/2006/relationships" id="258" r:id="R90f7994a72a64bd6"/>
    <p:sldId xmlns:r="http://schemas.openxmlformats.org/officeDocument/2006/relationships" id="259" r:id="Re8b3acee9f5d47f0"/>
    <p:sldId xmlns:r="http://schemas.openxmlformats.org/officeDocument/2006/relationships" id="260" r:id="R6bb24619083f4ce7"/>
    <p:sldId xmlns:r="http://schemas.openxmlformats.org/officeDocument/2006/relationships" id="261" r:id="R74805144c1024cc3"/>
    <p:sldId xmlns:r="http://schemas.openxmlformats.org/officeDocument/2006/relationships" id="262" r:id="R10968144c383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527fd3293420d" /><Relationship Type="http://schemas.openxmlformats.org/officeDocument/2006/relationships/slide" Target="/ppt/slides/slide1.xml" Id="R599d4ee2b7cf4c08" /><Relationship Type="http://schemas.openxmlformats.org/officeDocument/2006/relationships/slide" Target="/ppt/slides/slide2.xml" Id="R9f3fa5f61700489d" /><Relationship Type="http://schemas.openxmlformats.org/officeDocument/2006/relationships/slide" Target="/ppt/slides/slide3.xml" Id="R90f7994a72a64bd6" /><Relationship Type="http://schemas.openxmlformats.org/officeDocument/2006/relationships/slide" Target="/ppt/slides/slide4.xml" Id="Re8b3acee9f5d47f0" /><Relationship Type="http://schemas.openxmlformats.org/officeDocument/2006/relationships/slide" Target="/ppt/slides/slide5.xml" Id="R6bb24619083f4ce7" /><Relationship Type="http://schemas.openxmlformats.org/officeDocument/2006/relationships/slide" Target="/ppt/slides/slide6.xml" Id="R74805144c1024cc3" /><Relationship Type="http://schemas.openxmlformats.org/officeDocument/2006/relationships/slide" Target="/ppt/slides/slide7.xml" Id="R10968144c383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589e0ab90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80528d5154b99" /><Relationship Type="http://schemas.openxmlformats.org/officeDocument/2006/relationships/theme" Target="/ppt/slideMasters/theme/theme1.xml" Id="R595deb1da64c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80528d515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804bb3a7c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6f30ee56a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9f5cb7c7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4eb89c76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6d25064a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81fe7ca1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dc6afaccd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DAAE STORMO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DAAE STORMO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DAAE STORMO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DAAE STORMO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DAAE STORMO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DAAE STORMO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8 660 618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DAAE STORMO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ESPEN DAAE STORMO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DAAE STORMO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Espen Stormo, Gnistvegen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tes@daaestormo.no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996 807 398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DAAE STORMO AS</a:t>
            </a:r>
          </a:p>
        </p:txBody>
      </p:sp>
    </p:spTree>
  </p:cSld>
  <p:clrMapOvr>
    <a:masterClrMapping xmlns:a="http://schemas.openxmlformats.org/drawingml/2006/main"/>
  </p:clrMapOvr>
</p:sld>
</file>