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e25fb1e2d8a4e0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5c885622c9045ca"/>
  </p:sldMasterIdLst>
  <p:sldIdLst>
    <p:sldId xmlns:r="http://schemas.openxmlformats.org/officeDocument/2006/relationships" id="256" r:id="R24399c2e39f047af"/>
    <p:sldId xmlns:r="http://schemas.openxmlformats.org/officeDocument/2006/relationships" id="257" r:id="R51a63ceac3b1494b"/>
    <p:sldId xmlns:r="http://schemas.openxmlformats.org/officeDocument/2006/relationships" id="258" r:id="Re9bb3e37697c4326"/>
    <p:sldId xmlns:r="http://schemas.openxmlformats.org/officeDocument/2006/relationships" id="259" r:id="R0f46adc6ba46499c"/>
    <p:sldId xmlns:r="http://schemas.openxmlformats.org/officeDocument/2006/relationships" id="260" r:id="R3f2f926a1dd845d3"/>
    <p:sldId xmlns:r="http://schemas.openxmlformats.org/officeDocument/2006/relationships" id="261" r:id="Rdffa2ec11bd543cd"/>
    <p:sldId xmlns:r="http://schemas.openxmlformats.org/officeDocument/2006/relationships" id="262" r:id="R6b952b44f76b434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5c885622c9045ca" /><Relationship Type="http://schemas.openxmlformats.org/officeDocument/2006/relationships/slide" Target="/ppt/slides/slide1.xml" Id="R24399c2e39f047af" /><Relationship Type="http://schemas.openxmlformats.org/officeDocument/2006/relationships/slide" Target="/ppt/slides/slide2.xml" Id="R51a63ceac3b1494b" /><Relationship Type="http://schemas.openxmlformats.org/officeDocument/2006/relationships/slide" Target="/ppt/slides/slide3.xml" Id="Re9bb3e37697c4326" /><Relationship Type="http://schemas.openxmlformats.org/officeDocument/2006/relationships/slide" Target="/ppt/slides/slide4.xml" Id="R0f46adc6ba46499c" /><Relationship Type="http://schemas.openxmlformats.org/officeDocument/2006/relationships/slide" Target="/ppt/slides/slide5.xml" Id="R3f2f926a1dd845d3" /><Relationship Type="http://schemas.openxmlformats.org/officeDocument/2006/relationships/slide" Target="/ppt/slides/slide6.xml" Id="Rdffa2ec11bd543cd" /><Relationship Type="http://schemas.openxmlformats.org/officeDocument/2006/relationships/slide" Target="/ppt/slides/slide7.xml" Id="R6b952b44f76b434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28e8dfc94744f7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e672a794e44ed0" /><Relationship Type="http://schemas.openxmlformats.org/officeDocument/2006/relationships/theme" Target="/ppt/slideMasters/theme/theme1.xml" Id="Rc8fd5236faae4c3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8e672a794e44ed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57fee910fb40a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29fe3bdad5498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9d020b814e437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c7be91c50b42a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540feb8f7f4d9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266a6244084d7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5dc7f52386451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NORD-REVISJON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NORD-REVISJON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NORD-REVISJON AS ble etablert [år] og holder til i Svolvær.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NORD-REVISJON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NORD-REVISJON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NORD-REVISJON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357 000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338 521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467 272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5 935 013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5 969 136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NORD-REVISJON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DIDRIKSEN JAN ERLING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NORD-REVISJON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Fiskergata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8300 Svolvær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996 808 041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NORD-REVISJON AS</a:t>
            </a:r>
          </a:p>
        </p:txBody>
      </p:sp>
    </p:spTree>
  </p:cSld>
  <p:clrMapOvr>
    <a:masterClrMapping xmlns:a="http://schemas.openxmlformats.org/drawingml/2006/main"/>
  </p:clrMapOvr>
</p:sld>
</file>