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ddff9f96d843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3cae86f4df4537"/>
  </p:sldMasterIdLst>
  <p:sldIdLst>
    <p:sldId xmlns:r="http://schemas.openxmlformats.org/officeDocument/2006/relationships" id="256" r:id="Rca7bf07bee324356"/>
    <p:sldId xmlns:r="http://schemas.openxmlformats.org/officeDocument/2006/relationships" id="257" r:id="R63e527247bee470d"/>
    <p:sldId xmlns:r="http://schemas.openxmlformats.org/officeDocument/2006/relationships" id="258" r:id="R03c5332b1d954c3f"/>
    <p:sldId xmlns:r="http://schemas.openxmlformats.org/officeDocument/2006/relationships" id="259" r:id="Rfb80a4f9cc2b410f"/>
    <p:sldId xmlns:r="http://schemas.openxmlformats.org/officeDocument/2006/relationships" id="260" r:id="R229a2cdebd5a4bdc"/>
    <p:sldId xmlns:r="http://schemas.openxmlformats.org/officeDocument/2006/relationships" id="261" r:id="Rfa41599d4e364701"/>
    <p:sldId xmlns:r="http://schemas.openxmlformats.org/officeDocument/2006/relationships" id="262" r:id="Rb22680e1e9ec4c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3cae86f4df4537" /><Relationship Type="http://schemas.openxmlformats.org/officeDocument/2006/relationships/slide" Target="/ppt/slides/slide1.xml" Id="Rca7bf07bee324356" /><Relationship Type="http://schemas.openxmlformats.org/officeDocument/2006/relationships/slide" Target="/ppt/slides/slide2.xml" Id="R63e527247bee470d" /><Relationship Type="http://schemas.openxmlformats.org/officeDocument/2006/relationships/slide" Target="/ppt/slides/slide3.xml" Id="R03c5332b1d954c3f" /><Relationship Type="http://schemas.openxmlformats.org/officeDocument/2006/relationships/slide" Target="/ppt/slides/slide4.xml" Id="Rfb80a4f9cc2b410f" /><Relationship Type="http://schemas.openxmlformats.org/officeDocument/2006/relationships/slide" Target="/ppt/slides/slide5.xml" Id="R229a2cdebd5a4bdc" /><Relationship Type="http://schemas.openxmlformats.org/officeDocument/2006/relationships/slide" Target="/ppt/slides/slide6.xml" Id="Rfa41599d4e364701" /><Relationship Type="http://schemas.openxmlformats.org/officeDocument/2006/relationships/slide" Target="/ppt/slides/slide7.xml" Id="Rb22680e1e9ec4c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0f70b3c6064e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ee6fc933964372" /><Relationship Type="http://schemas.openxmlformats.org/officeDocument/2006/relationships/theme" Target="/ppt/slideMasters/theme/theme1.xml" Id="R48d446af008c48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ee6fc9339643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764ab191ac46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e42eeb453745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6a270ec96841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83eebc7dc743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4133d6104d40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d349ef4a2e4f8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17bd865b5642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MARITIME MONTERING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MARITIME MONTERING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MARITIME MONTERING GROUP AS ble etablert [år] og holder til i Bygstad.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MARITIME MONTERING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MARITIME MONTERING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MARITIME MONTERING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18 428 958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857 184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6 801 499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17 748 326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28 582 429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MARITIME MONTERING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MARINACC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MARITIME MONTERING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Dalsfjordvegen 585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6977 Bygstad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20 30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996 813 541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MARITIME MONTERING GROUP AS</a:t>
            </a:r>
          </a:p>
        </p:txBody>
      </p:sp>
    </p:spTree>
  </p:cSld>
  <p:clrMapOvr>
    <a:masterClrMapping xmlns:a="http://schemas.openxmlformats.org/drawingml/2006/main"/>
  </p:clrMapOvr>
</p:sld>
</file>