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27b854bcb4d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e17d5d384486d"/>
  </p:sldMasterIdLst>
  <p:sldIdLst>
    <p:sldId xmlns:r="http://schemas.openxmlformats.org/officeDocument/2006/relationships" id="256" r:id="Rc754b19a8f9a4a84"/>
    <p:sldId xmlns:r="http://schemas.openxmlformats.org/officeDocument/2006/relationships" id="257" r:id="R2fedfc7558bb490a"/>
    <p:sldId xmlns:r="http://schemas.openxmlformats.org/officeDocument/2006/relationships" id="258" r:id="R9649904046e04214"/>
    <p:sldId xmlns:r="http://schemas.openxmlformats.org/officeDocument/2006/relationships" id="259" r:id="Rbd0c665a70ba4882"/>
    <p:sldId xmlns:r="http://schemas.openxmlformats.org/officeDocument/2006/relationships" id="260" r:id="R5797ee4fa61a4b45"/>
    <p:sldId xmlns:r="http://schemas.openxmlformats.org/officeDocument/2006/relationships" id="261" r:id="Rd3ab104a3a3d4e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e17d5d384486d" /><Relationship Type="http://schemas.openxmlformats.org/officeDocument/2006/relationships/slide" Target="/ppt/slides/slide1.xml" Id="Rc754b19a8f9a4a84" /><Relationship Type="http://schemas.openxmlformats.org/officeDocument/2006/relationships/slide" Target="/ppt/slides/slide2.xml" Id="R2fedfc7558bb490a" /><Relationship Type="http://schemas.openxmlformats.org/officeDocument/2006/relationships/slide" Target="/ppt/slides/slide3.xml" Id="R9649904046e04214" /><Relationship Type="http://schemas.openxmlformats.org/officeDocument/2006/relationships/slide" Target="/ppt/slides/slide4.xml" Id="Rbd0c665a70ba4882" /><Relationship Type="http://schemas.openxmlformats.org/officeDocument/2006/relationships/slide" Target="/ppt/slides/slide5.xml" Id="R5797ee4fa61a4b45" /><Relationship Type="http://schemas.openxmlformats.org/officeDocument/2006/relationships/slide" Target="/ppt/slides/slide6.xml" Id="Rd3ab104a3a3d4e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9cdbe0c7249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e67c64eb34a2f" /><Relationship Type="http://schemas.openxmlformats.org/officeDocument/2006/relationships/theme" Target="/ppt/slideMasters/theme/theme1.xml" Id="R8c3bf030a74f4d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8e67c64eb34a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27bcbbf3c4e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6c283afa74e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ba63cec447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c3297fe7643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d0cfd103d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504c05ffa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ALLIANCE INVEST BOKN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BOKN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BOKN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BOKN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BOKN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BOKN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18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996 820 378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INVEST BOKN AS</a:t>
            </a:r>
          </a:p>
        </p:txBody>
      </p:sp>
    </p:spTree>
  </p:cSld>
  <p:clrMapOvr>
    <a:masterClrMapping xmlns:a="http://schemas.openxmlformats.org/drawingml/2006/main"/>
  </p:clrMapOvr>
</p:sld>
</file>