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4701242b6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e8d15009d4568"/>
  </p:sldMasterIdLst>
  <p:sldIdLst>
    <p:sldId xmlns:r="http://schemas.openxmlformats.org/officeDocument/2006/relationships" id="256" r:id="R9f0756fa422c43b1"/>
    <p:sldId xmlns:r="http://schemas.openxmlformats.org/officeDocument/2006/relationships" id="257" r:id="R05ba1d5f1fa549d4"/>
    <p:sldId xmlns:r="http://schemas.openxmlformats.org/officeDocument/2006/relationships" id="258" r:id="R97306312d33646b1"/>
    <p:sldId xmlns:r="http://schemas.openxmlformats.org/officeDocument/2006/relationships" id="259" r:id="R12a6882509b44de1"/>
    <p:sldId xmlns:r="http://schemas.openxmlformats.org/officeDocument/2006/relationships" id="260" r:id="Rb464aa65a1224459"/>
    <p:sldId xmlns:r="http://schemas.openxmlformats.org/officeDocument/2006/relationships" id="261" r:id="R57b50977443e429c"/>
    <p:sldId xmlns:r="http://schemas.openxmlformats.org/officeDocument/2006/relationships" id="262" r:id="R71bea5331d6a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e8d15009d4568" /><Relationship Type="http://schemas.openxmlformats.org/officeDocument/2006/relationships/slide" Target="/ppt/slides/slide1.xml" Id="R9f0756fa422c43b1" /><Relationship Type="http://schemas.openxmlformats.org/officeDocument/2006/relationships/slide" Target="/ppt/slides/slide2.xml" Id="R05ba1d5f1fa549d4" /><Relationship Type="http://schemas.openxmlformats.org/officeDocument/2006/relationships/slide" Target="/ppt/slides/slide3.xml" Id="R97306312d33646b1" /><Relationship Type="http://schemas.openxmlformats.org/officeDocument/2006/relationships/slide" Target="/ppt/slides/slide4.xml" Id="R12a6882509b44de1" /><Relationship Type="http://schemas.openxmlformats.org/officeDocument/2006/relationships/slide" Target="/ppt/slides/slide5.xml" Id="Rb464aa65a1224459" /><Relationship Type="http://schemas.openxmlformats.org/officeDocument/2006/relationships/slide" Target="/ppt/slides/slide6.xml" Id="R57b50977443e429c" /><Relationship Type="http://schemas.openxmlformats.org/officeDocument/2006/relationships/slide" Target="/ppt/slides/slide7.xml" Id="R71bea5331d6a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b12e62f3e44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23adbeee4d58" /><Relationship Type="http://schemas.openxmlformats.org/officeDocument/2006/relationships/theme" Target="/ppt/slideMasters/theme/theme1.xml" Id="Rfcc18c9d5323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2623adbeee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6334876e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516b51372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ac96c6f92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db18385ff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4942e0c1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544ef972f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870dcf0bf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ALLIANCE INVEST BOKN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ALLIANCE INVEST BOKN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497 018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−2 075 835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12 343 144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18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ALLIANCE INVEST BOKN AS</a:t>
            </a:r>
          </a:p>
        </p:txBody>
      </p:sp>
    </p:spTree>
  </p:cSld>
  <p:clrMapOvr>
    <a:masterClrMapping xmlns:a="http://schemas.openxmlformats.org/drawingml/2006/main"/>
  </p:clrMapOvr>
</p:sld>
</file>