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d3c393f1c484be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969a3381b564d02"/>
  </p:sldMasterIdLst>
  <p:sldIdLst>
    <p:sldId xmlns:r="http://schemas.openxmlformats.org/officeDocument/2006/relationships" id="256" r:id="R099d7c5783024979"/>
    <p:sldId xmlns:r="http://schemas.openxmlformats.org/officeDocument/2006/relationships" id="257" r:id="R30a6557917b24610"/>
    <p:sldId xmlns:r="http://schemas.openxmlformats.org/officeDocument/2006/relationships" id="258" r:id="R15c40963ee3f4515"/>
    <p:sldId xmlns:r="http://schemas.openxmlformats.org/officeDocument/2006/relationships" id="259" r:id="R3a65451b5ddc4bde"/>
    <p:sldId xmlns:r="http://schemas.openxmlformats.org/officeDocument/2006/relationships" id="260" r:id="Rf68844d6898a4aff"/>
    <p:sldId xmlns:r="http://schemas.openxmlformats.org/officeDocument/2006/relationships" id="261" r:id="R405e1a7fd1134a2b"/>
    <p:sldId xmlns:r="http://schemas.openxmlformats.org/officeDocument/2006/relationships" id="262" r:id="Rc8474037f7d9497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69a3381b564d02" /><Relationship Type="http://schemas.openxmlformats.org/officeDocument/2006/relationships/slide" Target="/ppt/slides/slide1.xml" Id="R099d7c5783024979" /><Relationship Type="http://schemas.openxmlformats.org/officeDocument/2006/relationships/slide" Target="/ppt/slides/slide2.xml" Id="R30a6557917b24610" /><Relationship Type="http://schemas.openxmlformats.org/officeDocument/2006/relationships/slide" Target="/ppt/slides/slide3.xml" Id="R15c40963ee3f4515" /><Relationship Type="http://schemas.openxmlformats.org/officeDocument/2006/relationships/slide" Target="/ppt/slides/slide4.xml" Id="R3a65451b5ddc4bde" /><Relationship Type="http://schemas.openxmlformats.org/officeDocument/2006/relationships/slide" Target="/ppt/slides/slide5.xml" Id="Rf68844d6898a4aff" /><Relationship Type="http://schemas.openxmlformats.org/officeDocument/2006/relationships/slide" Target="/ppt/slides/slide6.xml" Id="R405e1a7fd1134a2b" /><Relationship Type="http://schemas.openxmlformats.org/officeDocument/2006/relationships/slide" Target="/ppt/slides/slide7.xml" Id="Rc8474037f7d9497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561a7916c6403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c32d28700a4531" /><Relationship Type="http://schemas.openxmlformats.org/officeDocument/2006/relationships/theme" Target="/ppt/slideMasters/theme/theme1.xml" Id="R2c25789108e34f9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9c32d28700a453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0456cf60a1497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1e058845cb42f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45cc77d193422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cededb4d984c0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653cc491c14c7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fbda0c8fbd4ba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6d6e8ccb75451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TYSNES BLOMSTER &amp; INTERIØR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BLOMSTER &amp; INTERIØR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TYSNES BLOMSTER &amp; INTERIØR AS ble etablert [år] og holder til i Tysnes.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BLOMSTER &amp; INTERIØR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BLOMSTER &amp; INTERIØR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BLOMSTER &amp; INTERIØR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7 260 478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479 239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409 612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2 137 188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3 040 240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BLOMSTER &amp; INTERIØR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PETTER EPLAND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LINN LARSSÆTHER FRØKEDAL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JANNIKE EPLAND DALLAND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KIRSTEN GUNN EPLAND  –  15,0 %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BLOMSTER &amp; INTERIØR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5680 Tysnes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996 824 381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BLOMSTER &amp; INTERIØR AS</a:t>
            </a:r>
          </a:p>
        </p:txBody>
      </p:sp>
    </p:spTree>
  </p:cSld>
  <p:clrMapOvr>
    <a:masterClrMapping xmlns:a="http://schemas.openxmlformats.org/drawingml/2006/main"/>
  </p:clrMapOvr>
</p:sld>
</file>