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409cd1373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a8a6cf07940e9"/>
  </p:sldMasterIdLst>
  <p:sldIdLst>
    <p:sldId xmlns:r="http://schemas.openxmlformats.org/officeDocument/2006/relationships" id="256" r:id="R8567635f3d2f41ea"/>
    <p:sldId xmlns:r="http://schemas.openxmlformats.org/officeDocument/2006/relationships" id="257" r:id="R86476ebed8ca430d"/>
    <p:sldId xmlns:r="http://schemas.openxmlformats.org/officeDocument/2006/relationships" id="258" r:id="R278a06d220334578"/>
    <p:sldId xmlns:r="http://schemas.openxmlformats.org/officeDocument/2006/relationships" id="259" r:id="Rc3b9273d61d44d24"/>
    <p:sldId xmlns:r="http://schemas.openxmlformats.org/officeDocument/2006/relationships" id="260" r:id="Rad24775ab66244ef"/>
    <p:sldId xmlns:r="http://schemas.openxmlformats.org/officeDocument/2006/relationships" id="261" r:id="Rc6f6060cbb244fc9"/>
    <p:sldId xmlns:r="http://schemas.openxmlformats.org/officeDocument/2006/relationships" id="262" r:id="Ra9b18f6d0606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a8a6cf07940e9" /><Relationship Type="http://schemas.openxmlformats.org/officeDocument/2006/relationships/slide" Target="/ppt/slides/slide1.xml" Id="R8567635f3d2f41ea" /><Relationship Type="http://schemas.openxmlformats.org/officeDocument/2006/relationships/slide" Target="/ppt/slides/slide2.xml" Id="R86476ebed8ca430d" /><Relationship Type="http://schemas.openxmlformats.org/officeDocument/2006/relationships/slide" Target="/ppt/slides/slide3.xml" Id="R278a06d220334578" /><Relationship Type="http://schemas.openxmlformats.org/officeDocument/2006/relationships/slide" Target="/ppt/slides/slide4.xml" Id="Rc3b9273d61d44d24" /><Relationship Type="http://schemas.openxmlformats.org/officeDocument/2006/relationships/slide" Target="/ppt/slides/slide5.xml" Id="Rad24775ab66244ef" /><Relationship Type="http://schemas.openxmlformats.org/officeDocument/2006/relationships/slide" Target="/ppt/slides/slide6.xml" Id="Rc6f6060cbb244fc9" /><Relationship Type="http://schemas.openxmlformats.org/officeDocument/2006/relationships/slide" Target="/ppt/slides/slide7.xml" Id="Ra9b18f6d0606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c5e9e9f83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8f5b690d40b3" /><Relationship Type="http://schemas.openxmlformats.org/officeDocument/2006/relationships/theme" Target="/ppt/slideMasters/theme/theme1.xml" Id="R34cd4a273640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48f5b690d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a223431a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c73e4c1f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f3775c3b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88427560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73d8fb2e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26e06e233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103e1273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REIERSEN FLIS OG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REIERSEN FLIS OG MUR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1 716 105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REIERSEN BJØRNAR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REIERSEN JOHN GUNNAR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REIERSEN TORBJØRN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Strømdalsåsen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08 43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996 825 078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REIERSEN FLIS OG MUR AS</a:t>
            </a:r>
          </a:p>
        </p:txBody>
      </p:sp>
    </p:spTree>
  </p:cSld>
  <p:clrMapOvr>
    <a:masterClrMapping xmlns:a="http://schemas.openxmlformats.org/drawingml/2006/main"/>
  </p:clrMapOvr>
</p:sld>
</file>