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12954031bf46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4ea01614c64f6d"/>
  </p:sldMasterIdLst>
  <p:sldIdLst>
    <p:sldId xmlns:r="http://schemas.openxmlformats.org/officeDocument/2006/relationships" id="256" r:id="R0bf9cbf5f8b64492"/>
    <p:sldId xmlns:r="http://schemas.openxmlformats.org/officeDocument/2006/relationships" id="257" r:id="R636bbc5870b14085"/>
    <p:sldId xmlns:r="http://schemas.openxmlformats.org/officeDocument/2006/relationships" id="258" r:id="Ra1bc8d155fac4604"/>
    <p:sldId xmlns:r="http://schemas.openxmlformats.org/officeDocument/2006/relationships" id="259" r:id="R64e89ea57c304a8b"/>
    <p:sldId xmlns:r="http://schemas.openxmlformats.org/officeDocument/2006/relationships" id="260" r:id="Rcf5e6dbf456840d2"/>
    <p:sldId xmlns:r="http://schemas.openxmlformats.org/officeDocument/2006/relationships" id="261" r:id="Re71c74757da94b50"/>
    <p:sldId xmlns:r="http://schemas.openxmlformats.org/officeDocument/2006/relationships" id="262" r:id="R4d9087ddafcc41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4ea01614c64f6d" /><Relationship Type="http://schemas.openxmlformats.org/officeDocument/2006/relationships/slide" Target="/ppt/slides/slide1.xml" Id="R0bf9cbf5f8b64492" /><Relationship Type="http://schemas.openxmlformats.org/officeDocument/2006/relationships/slide" Target="/ppt/slides/slide2.xml" Id="R636bbc5870b14085" /><Relationship Type="http://schemas.openxmlformats.org/officeDocument/2006/relationships/slide" Target="/ppt/slides/slide3.xml" Id="Ra1bc8d155fac4604" /><Relationship Type="http://schemas.openxmlformats.org/officeDocument/2006/relationships/slide" Target="/ppt/slides/slide4.xml" Id="R64e89ea57c304a8b" /><Relationship Type="http://schemas.openxmlformats.org/officeDocument/2006/relationships/slide" Target="/ppt/slides/slide5.xml" Id="Rcf5e6dbf456840d2" /><Relationship Type="http://schemas.openxmlformats.org/officeDocument/2006/relationships/slide" Target="/ppt/slides/slide6.xml" Id="Re71c74757da94b50" /><Relationship Type="http://schemas.openxmlformats.org/officeDocument/2006/relationships/slide" Target="/ppt/slides/slide7.xml" Id="R4d9087ddafcc41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f92f53af6848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6efe6fcd3c4085" /><Relationship Type="http://schemas.openxmlformats.org/officeDocument/2006/relationships/theme" Target="/ppt/slideMasters/theme/theme1.xml" Id="Ra3ecace1990c48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6efe6fcd3c40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4e459fbe7e47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42db7526fc4e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aea47748e64f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8854e8d0be4e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ace7e33a1340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aa499e45df47e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c3f115891e46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SANDFJELLET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SANDFJELLET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SANDFJELLET INVEST AS ble etablert [år] og holder til i Isdalstø.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SANDFJELLET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SANDFJELLET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SANDFJELLET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1 591 300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7 924 774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9 424 774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SANDFJELLET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EIRIK HAALAND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SANDFJELLET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Kvernhushaugane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5914 Isdalstø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996 825 159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SANDFJELLET INVEST AS</a:t>
            </a:r>
          </a:p>
        </p:txBody>
      </p:sp>
    </p:spTree>
  </p:cSld>
  <p:clrMapOvr>
    <a:masterClrMapping xmlns:a="http://schemas.openxmlformats.org/drawingml/2006/main"/>
  </p:clrMapOvr>
</p:sld>
</file>