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9abf8a601e40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3a98b6e2784469"/>
  </p:sldMasterIdLst>
  <p:sldIdLst>
    <p:sldId xmlns:r="http://schemas.openxmlformats.org/officeDocument/2006/relationships" id="256" r:id="R809b0b1344d84739"/>
    <p:sldId xmlns:r="http://schemas.openxmlformats.org/officeDocument/2006/relationships" id="257" r:id="R27ee2667961448be"/>
    <p:sldId xmlns:r="http://schemas.openxmlformats.org/officeDocument/2006/relationships" id="258" r:id="Rae4e129d2f4941a5"/>
    <p:sldId xmlns:r="http://schemas.openxmlformats.org/officeDocument/2006/relationships" id="259" r:id="Red9037fc8de2428e"/>
    <p:sldId xmlns:r="http://schemas.openxmlformats.org/officeDocument/2006/relationships" id="260" r:id="R7b3b69a64b67431d"/>
    <p:sldId xmlns:r="http://schemas.openxmlformats.org/officeDocument/2006/relationships" id="261" r:id="R6b3da5e3dc64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a98b6e2784469" /><Relationship Type="http://schemas.openxmlformats.org/officeDocument/2006/relationships/slide" Target="/ppt/slides/slide1.xml" Id="R809b0b1344d84739" /><Relationship Type="http://schemas.openxmlformats.org/officeDocument/2006/relationships/slide" Target="/ppt/slides/slide2.xml" Id="R27ee2667961448be" /><Relationship Type="http://schemas.openxmlformats.org/officeDocument/2006/relationships/slide" Target="/ppt/slides/slide3.xml" Id="Rae4e129d2f4941a5" /><Relationship Type="http://schemas.openxmlformats.org/officeDocument/2006/relationships/slide" Target="/ppt/slides/slide4.xml" Id="Red9037fc8de2428e" /><Relationship Type="http://schemas.openxmlformats.org/officeDocument/2006/relationships/slide" Target="/ppt/slides/slide5.xml" Id="R7b3b69a64b67431d" /><Relationship Type="http://schemas.openxmlformats.org/officeDocument/2006/relationships/slide" Target="/ppt/slides/slide6.xml" Id="R6b3da5e3dc64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53b660ec7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0f6b83f994196" /><Relationship Type="http://schemas.openxmlformats.org/officeDocument/2006/relationships/theme" Target="/ppt/slideMasters/theme/theme1.xml" Id="R24c39bbb6a3947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80f6b83f99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f0c46f3cb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c0188e533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2a99fbca1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bc66ccd9445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bc82be2b3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53c5297b24a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BUNNEFJORDEN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BUNNEFJORDEN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BUNNEFJORDEN EIENDOM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BUNNEFJORDEN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BUNNEFJORDEN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BUNNEFJORDEN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EIENDOM ØST AS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VITRIUM AS  –  36,0 %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BUNNEFJORDEN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996 834 883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BUNNEFJORDEN EIENDOM AS</a:t>
            </a:r>
          </a:p>
        </p:txBody>
      </p:sp>
    </p:spTree>
  </p:cSld>
  <p:clrMapOvr>
    <a:masterClrMapping xmlns:a="http://schemas.openxmlformats.org/drawingml/2006/main"/>
  </p:clrMapOvr>
</p:sld>
</file>