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f818b03a0747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547a9755b44ffe"/>
  </p:sldMasterIdLst>
  <p:sldIdLst>
    <p:sldId xmlns:r="http://schemas.openxmlformats.org/officeDocument/2006/relationships" id="256" r:id="R25da258ced5c41d3"/>
    <p:sldId xmlns:r="http://schemas.openxmlformats.org/officeDocument/2006/relationships" id="257" r:id="R7f6dd524cb044142"/>
    <p:sldId xmlns:r="http://schemas.openxmlformats.org/officeDocument/2006/relationships" id="258" r:id="Rc73da2c5862c4f33"/>
    <p:sldId xmlns:r="http://schemas.openxmlformats.org/officeDocument/2006/relationships" id="259" r:id="R66c06e7f881f451b"/>
    <p:sldId xmlns:r="http://schemas.openxmlformats.org/officeDocument/2006/relationships" id="260" r:id="Radc3aea822e3426e"/>
    <p:sldId xmlns:r="http://schemas.openxmlformats.org/officeDocument/2006/relationships" id="261" r:id="R362b440cc44842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47a9755b44ffe" /><Relationship Type="http://schemas.openxmlformats.org/officeDocument/2006/relationships/slide" Target="/ppt/slides/slide1.xml" Id="R25da258ced5c41d3" /><Relationship Type="http://schemas.openxmlformats.org/officeDocument/2006/relationships/slide" Target="/ppt/slides/slide2.xml" Id="R7f6dd524cb044142" /><Relationship Type="http://schemas.openxmlformats.org/officeDocument/2006/relationships/slide" Target="/ppt/slides/slide3.xml" Id="Rc73da2c5862c4f33" /><Relationship Type="http://schemas.openxmlformats.org/officeDocument/2006/relationships/slide" Target="/ppt/slides/slide4.xml" Id="R66c06e7f881f451b" /><Relationship Type="http://schemas.openxmlformats.org/officeDocument/2006/relationships/slide" Target="/ppt/slides/slide5.xml" Id="Radc3aea822e3426e" /><Relationship Type="http://schemas.openxmlformats.org/officeDocument/2006/relationships/slide" Target="/ppt/slides/slide6.xml" Id="R362b440cc44842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58d80e98448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bec49aba84455" /><Relationship Type="http://schemas.openxmlformats.org/officeDocument/2006/relationships/theme" Target="/ppt/slideMasters/theme/theme1.xml" Id="R2bbfd1d743fa46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fbec49aba844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554f32b81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1d13e164f46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c7cea076f43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73f2aff0d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a556c7f954d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dbc6abf1744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996 872 084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