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40cb8f1fa044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1d1534fda74d56"/>
  </p:sldMasterIdLst>
  <p:sldIdLst>
    <p:sldId xmlns:r="http://schemas.openxmlformats.org/officeDocument/2006/relationships" id="256" r:id="R1f79e8bff4a84696"/>
    <p:sldId xmlns:r="http://schemas.openxmlformats.org/officeDocument/2006/relationships" id="257" r:id="R1a4df04f92df40bb"/>
    <p:sldId xmlns:r="http://schemas.openxmlformats.org/officeDocument/2006/relationships" id="258" r:id="R825035c7324642e1"/>
    <p:sldId xmlns:r="http://schemas.openxmlformats.org/officeDocument/2006/relationships" id="259" r:id="R8bf4a7ccbeab4945"/>
    <p:sldId xmlns:r="http://schemas.openxmlformats.org/officeDocument/2006/relationships" id="260" r:id="Rfcd2b60f551a4527"/>
    <p:sldId xmlns:r="http://schemas.openxmlformats.org/officeDocument/2006/relationships" id="261" r:id="Rf65d00d7c81d45e0"/>
    <p:sldId xmlns:r="http://schemas.openxmlformats.org/officeDocument/2006/relationships" id="262" r:id="Rdff5ba4f201541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1d1534fda74d56" /><Relationship Type="http://schemas.openxmlformats.org/officeDocument/2006/relationships/slide" Target="/ppt/slides/slide1.xml" Id="R1f79e8bff4a84696" /><Relationship Type="http://schemas.openxmlformats.org/officeDocument/2006/relationships/slide" Target="/ppt/slides/slide2.xml" Id="R1a4df04f92df40bb" /><Relationship Type="http://schemas.openxmlformats.org/officeDocument/2006/relationships/slide" Target="/ppt/slides/slide3.xml" Id="R825035c7324642e1" /><Relationship Type="http://schemas.openxmlformats.org/officeDocument/2006/relationships/slide" Target="/ppt/slides/slide4.xml" Id="R8bf4a7ccbeab4945" /><Relationship Type="http://schemas.openxmlformats.org/officeDocument/2006/relationships/slide" Target="/ppt/slides/slide5.xml" Id="Rfcd2b60f551a4527" /><Relationship Type="http://schemas.openxmlformats.org/officeDocument/2006/relationships/slide" Target="/ppt/slides/slide6.xml" Id="Rf65d00d7c81d45e0" /><Relationship Type="http://schemas.openxmlformats.org/officeDocument/2006/relationships/slide" Target="/ppt/slides/slide7.xml" Id="Rdff5ba4f201541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dc0b43768b48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39e61066a4ac0" /><Relationship Type="http://schemas.openxmlformats.org/officeDocument/2006/relationships/theme" Target="/ppt/slideMasters/theme/theme1.xml" Id="R4113c086cef244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d39e61066a4a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d3883a76547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d27b3c3834a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9e5701d2242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cc48dd30f44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4c774377a40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470c48b4847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7ab83a1df4b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ABRA REGNSKAP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 REGNSKAP OG RÅDGIVNING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3 454 961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753 863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 FINANCE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O.H. Bangs vei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74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996 872 084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