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c18ac4659849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f678ca34ce45bf"/>
  </p:sldMasterIdLst>
  <p:sldIdLst>
    <p:sldId xmlns:r="http://schemas.openxmlformats.org/officeDocument/2006/relationships" id="256" r:id="R078399ee7cb34031"/>
    <p:sldId xmlns:r="http://schemas.openxmlformats.org/officeDocument/2006/relationships" id="257" r:id="R89088f45f8594265"/>
    <p:sldId xmlns:r="http://schemas.openxmlformats.org/officeDocument/2006/relationships" id="258" r:id="Rc47495087ece44f8"/>
    <p:sldId xmlns:r="http://schemas.openxmlformats.org/officeDocument/2006/relationships" id="259" r:id="R8df499c6d4fb4707"/>
    <p:sldId xmlns:r="http://schemas.openxmlformats.org/officeDocument/2006/relationships" id="260" r:id="Rf8d0d08fbd9a41a8"/>
    <p:sldId xmlns:r="http://schemas.openxmlformats.org/officeDocument/2006/relationships" id="261" r:id="R6df19446535340ae"/>
    <p:sldId xmlns:r="http://schemas.openxmlformats.org/officeDocument/2006/relationships" id="262" r:id="R166f001066854a3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f678ca34ce45bf" /><Relationship Type="http://schemas.openxmlformats.org/officeDocument/2006/relationships/slide" Target="/ppt/slides/slide1.xml" Id="R078399ee7cb34031" /><Relationship Type="http://schemas.openxmlformats.org/officeDocument/2006/relationships/slide" Target="/ppt/slides/slide2.xml" Id="R89088f45f8594265" /><Relationship Type="http://schemas.openxmlformats.org/officeDocument/2006/relationships/slide" Target="/ppt/slides/slide3.xml" Id="Rc47495087ece44f8" /><Relationship Type="http://schemas.openxmlformats.org/officeDocument/2006/relationships/slide" Target="/ppt/slides/slide4.xml" Id="R8df499c6d4fb4707" /><Relationship Type="http://schemas.openxmlformats.org/officeDocument/2006/relationships/slide" Target="/ppt/slides/slide5.xml" Id="Rf8d0d08fbd9a41a8" /><Relationship Type="http://schemas.openxmlformats.org/officeDocument/2006/relationships/slide" Target="/ppt/slides/slide6.xml" Id="R6df19446535340ae" /><Relationship Type="http://schemas.openxmlformats.org/officeDocument/2006/relationships/slide" Target="/ppt/slides/slide7.xml" Id="R166f001066854a3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6aa2add2c4da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196dde6ea491c" /><Relationship Type="http://schemas.openxmlformats.org/officeDocument/2006/relationships/theme" Target="/ppt/slideMasters/theme/theme1.xml" Id="Ra8c5a2f6585c42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196dde6ea49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41ef843ad94a7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0dea7f5b14b7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87ca6055ad433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c37100a6e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6f49422e0b47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6aab45ae0346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28ff4c84bf45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CHRISTENSEN EIENDOMSINVEST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EIENDOMSINVEST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728 452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941 599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2 448 338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CHRISTENSEN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Midtåsveien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996 900 460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CHRISTENSEN EIENDOMSINVEST AS</a:t>
            </a:r>
          </a:p>
        </p:txBody>
      </p:sp>
    </p:spTree>
  </p:cSld>
  <p:clrMapOvr>
    <a:masterClrMapping xmlns:a="http://schemas.openxmlformats.org/drawingml/2006/main"/>
  </p:clrMapOvr>
</p:sld>
</file>