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e07d741e041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4771b34904c4d"/>
  </p:sldMasterIdLst>
  <p:sldIdLst>
    <p:sldId xmlns:r="http://schemas.openxmlformats.org/officeDocument/2006/relationships" id="256" r:id="R949038b8203c47a2"/>
    <p:sldId xmlns:r="http://schemas.openxmlformats.org/officeDocument/2006/relationships" id="257" r:id="R0195b56a262f4942"/>
    <p:sldId xmlns:r="http://schemas.openxmlformats.org/officeDocument/2006/relationships" id="258" r:id="Ra8d7175534454664"/>
    <p:sldId xmlns:r="http://schemas.openxmlformats.org/officeDocument/2006/relationships" id="259" r:id="Ra99987c4c9b44b59"/>
    <p:sldId xmlns:r="http://schemas.openxmlformats.org/officeDocument/2006/relationships" id="260" r:id="R4bc078463c1f4ee4"/>
    <p:sldId xmlns:r="http://schemas.openxmlformats.org/officeDocument/2006/relationships" id="261" r:id="Rd643997f28754c0a"/>
    <p:sldId xmlns:r="http://schemas.openxmlformats.org/officeDocument/2006/relationships" id="262" r:id="Rbbe6b41684d3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4771b34904c4d" /><Relationship Type="http://schemas.openxmlformats.org/officeDocument/2006/relationships/slide" Target="/ppt/slides/slide1.xml" Id="R949038b8203c47a2" /><Relationship Type="http://schemas.openxmlformats.org/officeDocument/2006/relationships/slide" Target="/ppt/slides/slide2.xml" Id="R0195b56a262f4942" /><Relationship Type="http://schemas.openxmlformats.org/officeDocument/2006/relationships/slide" Target="/ppt/slides/slide3.xml" Id="Ra8d7175534454664" /><Relationship Type="http://schemas.openxmlformats.org/officeDocument/2006/relationships/slide" Target="/ppt/slides/slide4.xml" Id="Ra99987c4c9b44b59" /><Relationship Type="http://schemas.openxmlformats.org/officeDocument/2006/relationships/slide" Target="/ppt/slides/slide5.xml" Id="R4bc078463c1f4ee4" /><Relationship Type="http://schemas.openxmlformats.org/officeDocument/2006/relationships/slide" Target="/ppt/slides/slide6.xml" Id="Rd643997f28754c0a" /><Relationship Type="http://schemas.openxmlformats.org/officeDocument/2006/relationships/slide" Target="/ppt/slides/slide7.xml" Id="Rbbe6b41684d3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e62be9467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96cb765144ef2" /><Relationship Type="http://schemas.openxmlformats.org/officeDocument/2006/relationships/theme" Target="/ppt/slideMasters/theme/theme1.xml" Id="R559a86f4017445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96cb765144e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a3dc7895d47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4e4219e72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9990858874a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8f81739b84d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e46c359ee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7d8716984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af764d5ce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FIMA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3 263 467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3 763 467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OLAF STOKKEREIT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Lyngholmvegen 336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fos@hofseth.no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www.fima.as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996 901 033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FIMA AS</a:t>
            </a:r>
          </a:p>
        </p:txBody>
      </p:sp>
    </p:spTree>
  </p:cSld>
  <p:clrMapOvr>
    <a:masterClrMapping xmlns:a="http://schemas.openxmlformats.org/drawingml/2006/main"/>
  </p:clrMapOvr>
</p:sld>
</file>