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5673134ace4d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bde0b65b2d4f7d"/>
  </p:sldMasterIdLst>
  <p:sldIdLst>
    <p:sldId xmlns:r="http://schemas.openxmlformats.org/officeDocument/2006/relationships" id="256" r:id="R5c170360b2b04de9"/>
    <p:sldId xmlns:r="http://schemas.openxmlformats.org/officeDocument/2006/relationships" id="257" r:id="Ra8f1a01f88424f35"/>
    <p:sldId xmlns:r="http://schemas.openxmlformats.org/officeDocument/2006/relationships" id="258" r:id="R0b44da7afd534628"/>
    <p:sldId xmlns:r="http://schemas.openxmlformats.org/officeDocument/2006/relationships" id="259" r:id="R6744ac328ba74315"/>
    <p:sldId xmlns:r="http://schemas.openxmlformats.org/officeDocument/2006/relationships" id="260" r:id="Rcfc3e465fdf34654"/>
    <p:sldId xmlns:r="http://schemas.openxmlformats.org/officeDocument/2006/relationships" id="261" r:id="Reee22cefe7cf4cb4"/>
    <p:sldId xmlns:r="http://schemas.openxmlformats.org/officeDocument/2006/relationships" id="262" r:id="Rb8273e860ad24f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bde0b65b2d4f7d" /><Relationship Type="http://schemas.openxmlformats.org/officeDocument/2006/relationships/slide" Target="/ppt/slides/slide1.xml" Id="R5c170360b2b04de9" /><Relationship Type="http://schemas.openxmlformats.org/officeDocument/2006/relationships/slide" Target="/ppt/slides/slide2.xml" Id="Ra8f1a01f88424f35" /><Relationship Type="http://schemas.openxmlformats.org/officeDocument/2006/relationships/slide" Target="/ppt/slides/slide3.xml" Id="R0b44da7afd534628" /><Relationship Type="http://schemas.openxmlformats.org/officeDocument/2006/relationships/slide" Target="/ppt/slides/slide4.xml" Id="R6744ac328ba74315" /><Relationship Type="http://schemas.openxmlformats.org/officeDocument/2006/relationships/slide" Target="/ppt/slides/slide5.xml" Id="Rcfc3e465fdf34654" /><Relationship Type="http://schemas.openxmlformats.org/officeDocument/2006/relationships/slide" Target="/ppt/slides/slide6.xml" Id="Reee22cefe7cf4cb4" /><Relationship Type="http://schemas.openxmlformats.org/officeDocument/2006/relationships/slide" Target="/ppt/slides/slide7.xml" Id="Rb8273e860ad24f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278e6e2d7746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89a0172c049d2" /><Relationship Type="http://schemas.openxmlformats.org/officeDocument/2006/relationships/theme" Target="/ppt/slideMasters/theme/theme1.xml" Id="R4d2ea99ed7fc4c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889a0172c049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1fdae6aea40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f3438616a4a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e9dff21b145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3063b669346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8c177c7404b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da3dcb52b45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48a21bed344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SABI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SABI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35 579 754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23 025 736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17 990 965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26 157 102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SABI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Olavs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post@sabi.no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www.sabi.no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996 902 161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SABI AS</a:t>
            </a:r>
          </a:p>
        </p:txBody>
      </p:sp>
    </p:spTree>
  </p:cSld>
  <p:clrMapOvr>
    <a:masterClrMapping xmlns:a="http://schemas.openxmlformats.org/drawingml/2006/main"/>
  </p:clrMapOvr>
</p:sld>
</file>