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611f6f35346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7ad5bc79c54401"/>
  </p:sldMasterIdLst>
  <p:sldIdLst>
    <p:sldId xmlns:r="http://schemas.openxmlformats.org/officeDocument/2006/relationships" id="256" r:id="Re768c3f83ad147a9"/>
    <p:sldId xmlns:r="http://schemas.openxmlformats.org/officeDocument/2006/relationships" id="257" r:id="R4e4f8f2c2e21411c"/>
    <p:sldId xmlns:r="http://schemas.openxmlformats.org/officeDocument/2006/relationships" id="258" r:id="R68e3a126615e4fa4"/>
    <p:sldId xmlns:r="http://schemas.openxmlformats.org/officeDocument/2006/relationships" id="259" r:id="R854a3a0a646446d0"/>
    <p:sldId xmlns:r="http://schemas.openxmlformats.org/officeDocument/2006/relationships" id="260" r:id="Rce59c36c4e9e405d"/>
    <p:sldId xmlns:r="http://schemas.openxmlformats.org/officeDocument/2006/relationships" id="261" r:id="R67854695e6c74051"/>
    <p:sldId xmlns:r="http://schemas.openxmlformats.org/officeDocument/2006/relationships" id="262" r:id="R4d037cfe850c40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ad5bc79c54401" /><Relationship Type="http://schemas.openxmlformats.org/officeDocument/2006/relationships/slide" Target="/ppt/slides/slide1.xml" Id="Re768c3f83ad147a9" /><Relationship Type="http://schemas.openxmlformats.org/officeDocument/2006/relationships/slide" Target="/ppt/slides/slide2.xml" Id="R4e4f8f2c2e21411c" /><Relationship Type="http://schemas.openxmlformats.org/officeDocument/2006/relationships/slide" Target="/ppt/slides/slide3.xml" Id="R68e3a126615e4fa4" /><Relationship Type="http://schemas.openxmlformats.org/officeDocument/2006/relationships/slide" Target="/ppt/slides/slide4.xml" Id="R854a3a0a646446d0" /><Relationship Type="http://schemas.openxmlformats.org/officeDocument/2006/relationships/slide" Target="/ppt/slides/slide5.xml" Id="Rce59c36c4e9e405d" /><Relationship Type="http://schemas.openxmlformats.org/officeDocument/2006/relationships/slide" Target="/ppt/slides/slide6.xml" Id="R67854695e6c74051" /><Relationship Type="http://schemas.openxmlformats.org/officeDocument/2006/relationships/slide" Target="/ppt/slides/slide7.xml" Id="R4d037cfe850c40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b7307967ad4a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217b573ce4196" /><Relationship Type="http://schemas.openxmlformats.org/officeDocument/2006/relationships/theme" Target="/ppt/slideMasters/theme/theme1.xml" Id="Rdbe1c76cee7e4b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217b573ce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75910fd6047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19606db864d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f36cd3dd049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c3d36bc9847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1e5b04327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94b78144d40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385ad60ae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TRAGETHON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TRAGETHON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TRAGETHON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TRAGETHON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TRAGETHON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TRAGETHON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466 586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504 893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TRAGETHON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TRAGETHON PER THOMAS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TRAGETHON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996 909 255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TRAGETHON HOLDING AS</a:t>
            </a:r>
          </a:p>
        </p:txBody>
      </p:sp>
    </p:spTree>
  </p:cSld>
  <p:clrMapOvr>
    <a:masterClrMapping xmlns:a="http://schemas.openxmlformats.org/drawingml/2006/main"/>
  </p:clrMapOvr>
</p:sld>
</file>