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e99ca5346048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a4272f7c774f5e"/>
  </p:sldMasterIdLst>
  <p:sldIdLst>
    <p:sldId xmlns:r="http://schemas.openxmlformats.org/officeDocument/2006/relationships" id="256" r:id="Rbb585cac7e514d7c"/>
    <p:sldId xmlns:r="http://schemas.openxmlformats.org/officeDocument/2006/relationships" id="257" r:id="R9277b85703944837"/>
    <p:sldId xmlns:r="http://schemas.openxmlformats.org/officeDocument/2006/relationships" id="258" r:id="R4ca00799de294849"/>
    <p:sldId xmlns:r="http://schemas.openxmlformats.org/officeDocument/2006/relationships" id="259" r:id="R604e7c9818a84846"/>
    <p:sldId xmlns:r="http://schemas.openxmlformats.org/officeDocument/2006/relationships" id="260" r:id="R844f300902824fe8"/>
    <p:sldId xmlns:r="http://schemas.openxmlformats.org/officeDocument/2006/relationships" id="261" r:id="R2927695359464a1d"/>
    <p:sldId xmlns:r="http://schemas.openxmlformats.org/officeDocument/2006/relationships" id="262" r:id="R3547a3233fd04c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a4272f7c774f5e" /><Relationship Type="http://schemas.openxmlformats.org/officeDocument/2006/relationships/slide" Target="/ppt/slides/slide1.xml" Id="Rbb585cac7e514d7c" /><Relationship Type="http://schemas.openxmlformats.org/officeDocument/2006/relationships/slide" Target="/ppt/slides/slide2.xml" Id="R9277b85703944837" /><Relationship Type="http://schemas.openxmlformats.org/officeDocument/2006/relationships/slide" Target="/ppt/slides/slide3.xml" Id="R4ca00799de294849" /><Relationship Type="http://schemas.openxmlformats.org/officeDocument/2006/relationships/slide" Target="/ppt/slides/slide4.xml" Id="R604e7c9818a84846" /><Relationship Type="http://schemas.openxmlformats.org/officeDocument/2006/relationships/slide" Target="/ppt/slides/slide5.xml" Id="R844f300902824fe8" /><Relationship Type="http://schemas.openxmlformats.org/officeDocument/2006/relationships/slide" Target="/ppt/slides/slide6.xml" Id="R2927695359464a1d" /><Relationship Type="http://schemas.openxmlformats.org/officeDocument/2006/relationships/slide" Target="/ppt/slides/slide7.xml" Id="R3547a3233fd04c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5e7c4c3fd249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3b7477739f4487" /><Relationship Type="http://schemas.openxmlformats.org/officeDocument/2006/relationships/theme" Target="/ppt/slideMasters/theme/theme1.xml" Id="R7abd999d35994f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3b7477739f44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cc7fedd4c4a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f0a56a3ad140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b4eac5a5ae47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4e47009ce43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6f01a3e37344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ea1300bda443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e3418d578b40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SLOANE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SLOANE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SLOANE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SLOANE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SLOANE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SLOANE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398 010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59 827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2 286 287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10 047 963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21 457 636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SLOANE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VICTOR LEDAAL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ELLEN MARIE LEDAAL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SLOANE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Nøtteveien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4327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ellenledaal@me.com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996 927 598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SLOANE AS</a:t>
            </a:r>
          </a:p>
        </p:txBody>
      </p:sp>
    </p:spTree>
  </p:cSld>
  <p:clrMapOvr>
    <a:masterClrMapping xmlns:a="http://schemas.openxmlformats.org/drawingml/2006/main"/>
  </p:clrMapOvr>
</p:sld>
</file>