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4e2586b04a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84f135a054319"/>
  </p:sldMasterIdLst>
  <p:sldIdLst>
    <p:sldId xmlns:r="http://schemas.openxmlformats.org/officeDocument/2006/relationships" id="256" r:id="Re3da95ff80c74409"/>
    <p:sldId xmlns:r="http://schemas.openxmlformats.org/officeDocument/2006/relationships" id="257" r:id="R70a48529150845ad"/>
    <p:sldId xmlns:r="http://schemas.openxmlformats.org/officeDocument/2006/relationships" id="258" r:id="Rc697b773cf8d40da"/>
    <p:sldId xmlns:r="http://schemas.openxmlformats.org/officeDocument/2006/relationships" id="259" r:id="Rc2a3b687129f43b6"/>
    <p:sldId xmlns:r="http://schemas.openxmlformats.org/officeDocument/2006/relationships" id="260" r:id="R25594aedbd36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84f135a054319" /><Relationship Type="http://schemas.openxmlformats.org/officeDocument/2006/relationships/slide" Target="/ppt/slides/slide1.xml" Id="Re3da95ff80c74409" /><Relationship Type="http://schemas.openxmlformats.org/officeDocument/2006/relationships/slide" Target="/ppt/slides/slide2.xml" Id="R70a48529150845ad" /><Relationship Type="http://schemas.openxmlformats.org/officeDocument/2006/relationships/slide" Target="/ppt/slides/slide3.xml" Id="Rc697b773cf8d40da" /><Relationship Type="http://schemas.openxmlformats.org/officeDocument/2006/relationships/slide" Target="/ppt/slides/slide4.xml" Id="Rc2a3b687129f43b6" /><Relationship Type="http://schemas.openxmlformats.org/officeDocument/2006/relationships/slide" Target="/ppt/slides/slide5.xml" Id="R25594aedbd36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0aae7a766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3e0be996d426d" /><Relationship Type="http://schemas.openxmlformats.org/officeDocument/2006/relationships/theme" Target="/ppt/slideMasters/theme/theme1.xml" Id="Ra1a15b5e2a914e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23e0be996d42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ef4d4349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a9491d6cf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85731284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48bb2ed849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e829ec2b0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