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e7895adc3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b0f6047e34cc3"/>
  </p:sldMasterIdLst>
  <p:sldIdLst>
    <p:sldId xmlns:r="http://schemas.openxmlformats.org/officeDocument/2006/relationships" id="256" r:id="R2c02c6a58d5d4b1d"/>
    <p:sldId xmlns:r="http://schemas.openxmlformats.org/officeDocument/2006/relationships" id="257" r:id="R89efef5c6853459e"/>
    <p:sldId xmlns:r="http://schemas.openxmlformats.org/officeDocument/2006/relationships" id="258" r:id="R028c2c1ff3134463"/>
    <p:sldId xmlns:r="http://schemas.openxmlformats.org/officeDocument/2006/relationships" id="259" r:id="R2f04f6a013f24940"/>
    <p:sldId xmlns:r="http://schemas.openxmlformats.org/officeDocument/2006/relationships" id="260" r:id="R0026d8f49cc847a8"/>
    <p:sldId xmlns:r="http://schemas.openxmlformats.org/officeDocument/2006/relationships" id="261" r:id="R2ba885d4f4b74ca4"/>
    <p:sldId xmlns:r="http://schemas.openxmlformats.org/officeDocument/2006/relationships" id="262" r:id="Rec564dc08dc8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b0f6047e34cc3" /><Relationship Type="http://schemas.openxmlformats.org/officeDocument/2006/relationships/slide" Target="/ppt/slides/slide1.xml" Id="R2c02c6a58d5d4b1d" /><Relationship Type="http://schemas.openxmlformats.org/officeDocument/2006/relationships/slide" Target="/ppt/slides/slide2.xml" Id="R89efef5c6853459e" /><Relationship Type="http://schemas.openxmlformats.org/officeDocument/2006/relationships/slide" Target="/ppt/slides/slide3.xml" Id="R028c2c1ff3134463" /><Relationship Type="http://schemas.openxmlformats.org/officeDocument/2006/relationships/slide" Target="/ppt/slides/slide4.xml" Id="R2f04f6a013f24940" /><Relationship Type="http://schemas.openxmlformats.org/officeDocument/2006/relationships/slide" Target="/ppt/slides/slide5.xml" Id="R0026d8f49cc847a8" /><Relationship Type="http://schemas.openxmlformats.org/officeDocument/2006/relationships/slide" Target="/ppt/slides/slide6.xml" Id="R2ba885d4f4b74ca4" /><Relationship Type="http://schemas.openxmlformats.org/officeDocument/2006/relationships/slide" Target="/ppt/slides/slide7.xml" Id="Rec564dc08dc8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230ee5894243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f7a23b8fc4053" /><Relationship Type="http://schemas.openxmlformats.org/officeDocument/2006/relationships/theme" Target="/ppt/slideMasters/theme/theme1.xml" Id="Rafac9c0b7fcb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f7a23b8fc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33e285aa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d4a5aeec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c25db2ed8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3a82ec264e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7e9862e9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5dfdc0a740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45ed011ea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