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a078477b5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8ea2c26aca4480"/>
  </p:sldMasterIdLst>
  <p:sldIdLst>
    <p:sldId xmlns:r="http://schemas.openxmlformats.org/officeDocument/2006/relationships" id="256" r:id="Rd04faba1facf4f92"/>
    <p:sldId xmlns:r="http://schemas.openxmlformats.org/officeDocument/2006/relationships" id="257" r:id="R97c1f57be8ce4dce"/>
    <p:sldId xmlns:r="http://schemas.openxmlformats.org/officeDocument/2006/relationships" id="258" r:id="Ra37574ad384a43a6"/>
    <p:sldId xmlns:r="http://schemas.openxmlformats.org/officeDocument/2006/relationships" id="259" r:id="Rd0ee2727524742c4"/>
    <p:sldId xmlns:r="http://schemas.openxmlformats.org/officeDocument/2006/relationships" id="260" r:id="Re2215a365b244b56"/>
    <p:sldId xmlns:r="http://schemas.openxmlformats.org/officeDocument/2006/relationships" id="261" r:id="R42aa4c84c337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ea2c26aca4480" /><Relationship Type="http://schemas.openxmlformats.org/officeDocument/2006/relationships/slide" Target="/ppt/slides/slide1.xml" Id="Rd04faba1facf4f92" /><Relationship Type="http://schemas.openxmlformats.org/officeDocument/2006/relationships/slide" Target="/ppt/slides/slide2.xml" Id="R97c1f57be8ce4dce" /><Relationship Type="http://schemas.openxmlformats.org/officeDocument/2006/relationships/slide" Target="/ppt/slides/slide3.xml" Id="Ra37574ad384a43a6" /><Relationship Type="http://schemas.openxmlformats.org/officeDocument/2006/relationships/slide" Target="/ppt/slides/slide4.xml" Id="Rd0ee2727524742c4" /><Relationship Type="http://schemas.openxmlformats.org/officeDocument/2006/relationships/slide" Target="/ppt/slides/slide5.xml" Id="Re2215a365b244b56" /><Relationship Type="http://schemas.openxmlformats.org/officeDocument/2006/relationships/slide" Target="/ppt/slides/slide6.xml" Id="R42aa4c84c337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fb74f98bd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b239142149ed" /><Relationship Type="http://schemas.openxmlformats.org/officeDocument/2006/relationships/theme" Target="/ppt/slideMasters/theme/theme1.xml" Id="Rc1d0b489b20940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95b2391421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0d59195b94a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b5b61d58f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e73c874ba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da9b7817e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697cce9294d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9c903d935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LEK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Fyresdalsvegen 183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3849 Vråliosen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24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www.aktivlek.no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LEK AS</a:t>
            </a:r>
          </a:p>
        </p:txBody>
      </p:sp>
    </p:spTree>
  </p:cSld>
  <p:clrMapOvr>
    <a:masterClrMapping xmlns:a="http://schemas.openxmlformats.org/drawingml/2006/main"/>
  </p:clrMapOvr>
</p:sld>
</file>