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ac75d970b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1f0d32a1d4aca"/>
  </p:sldMasterIdLst>
  <p:sldIdLst>
    <p:sldId xmlns:r="http://schemas.openxmlformats.org/officeDocument/2006/relationships" id="256" r:id="R7d27a88e0bbf4997"/>
    <p:sldId xmlns:r="http://schemas.openxmlformats.org/officeDocument/2006/relationships" id="257" r:id="R2762a2ae1267442c"/>
    <p:sldId xmlns:r="http://schemas.openxmlformats.org/officeDocument/2006/relationships" id="258" r:id="Rac47787e4d8c42e0"/>
    <p:sldId xmlns:r="http://schemas.openxmlformats.org/officeDocument/2006/relationships" id="259" r:id="R8151d64d5573415d"/>
    <p:sldId xmlns:r="http://schemas.openxmlformats.org/officeDocument/2006/relationships" id="260" r:id="Rdaf8a662438e4691"/>
    <p:sldId xmlns:r="http://schemas.openxmlformats.org/officeDocument/2006/relationships" id="261" r:id="Rd2d59532991d4224"/>
    <p:sldId xmlns:r="http://schemas.openxmlformats.org/officeDocument/2006/relationships" id="262" r:id="R4a633ff5d914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1f0d32a1d4aca" /><Relationship Type="http://schemas.openxmlformats.org/officeDocument/2006/relationships/slide" Target="/ppt/slides/slide1.xml" Id="R7d27a88e0bbf4997" /><Relationship Type="http://schemas.openxmlformats.org/officeDocument/2006/relationships/slide" Target="/ppt/slides/slide2.xml" Id="R2762a2ae1267442c" /><Relationship Type="http://schemas.openxmlformats.org/officeDocument/2006/relationships/slide" Target="/ppt/slides/slide3.xml" Id="Rac47787e4d8c42e0" /><Relationship Type="http://schemas.openxmlformats.org/officeDocument/2006/relationships/slide" Target="/ppt/slides/slide4.xml" Id="R8151d64d5573415d" /><Relationship Type="http://schemas.openxmlformats.org/officeDocument/2006/relationships/slide" Target="/ppt/slides/slide5.xml" Id="Rdaf8a662438e4691" /><Relationship Type="http://schemas.openxmlformats.org/officeDocument/2006/relationships/slide" Target="/ppt/slides/slide6.xml" Id="Rd2d59532991d4224" /><Relationship Type="http://schemas.openxmlformats.org/officeDocument/2006/relationships/slide" Target="/ppt/slides/slide7.xml" Id="R4a633ff5d914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ab5c81d21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969eaa7a4422" /><Relationship Type="http://schemas.openxmlformats.org/officeDocument/2006/relationships/theme" Target="/ppt/slideMasters/theme/theme1.xml" Id="R4df09e628030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d969eaa7a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ba33c653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2ed26a3a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0f598ad1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82343732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ee3bdb59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3f514e26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9e871496d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LEK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LEK AS ble etablert [år] og holder til i Vråliosen.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22 652 721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−1 442 618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KILAND KETIL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Fyresdalsvegen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