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b9c91a81d42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ea364d836431b"/>
  </p:sldMasterIdLst>
  <p:sldIdLst>
    <p:sldId xmlns:r="http://schemas.openxmlformats.org/officeDocument/2006/relationships" id="256" r:id="R2569638ce53c43ed"/>
    <p:sldId xmlns:r="http://schemas.openxmlformats.org/officeDocument/2006/relationships" id="257" r:id="Rc166db3c91c94937"/>
    <p:sldId xmlns:r="http://schemas.openxmlformats.org/officeDocument/2006/relationships" id="258" r:id="R7d82dcfc26d54daa"/>
    <p:sldId xmlns:r="http://schemas.openxmlformats.org/officeDocument/2006/relationships" id="259" r:id="R154117bd2e074d2d"/>
    <p:sldId xmlns:r="http://schemas.openxmlformats.org/officeDocument/2006/relationships" id="260" r:id="Rfec02a78912643fb"/>
    <p:sldId xmlns:r="http://schemas.openxmlformats.org/officeDocument/2006/relationships" id="261" r:id="R26cdf833e511459e"/>
    <p:sldId xmlns:r="http://schemas.openxmlformats.org/officeDocument/2006/relationships" id="262" r:id="Rb9af4319ce0d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ea364d836431b" /><Relationship Type="http://schemas.openxmlformats.org/officeDocument/2006/relationships/slide" Target="/ppt/slides/slide1.xml" Id="R2569638ce53c43ed" /><Relationship Type="http://schemas.openxmlformats.org/officeDocument/2006/relationships/slide" Target="/ppt/slides/slide2.xml" Id="Rc166db3c91c94937" /><Relationship Type="http://schemas.openxmlformats.org/officeDocument/2006/relationships/slide" Target="/ppt/slides/slide3.xml" Id="R7d82dcfc26d54daa" /><Relationship Type="http://schemas.openxmlformats.org/officeDocument/2006/relationships/slide" Target="/ppt/slides/slide4.xml" Id="R154117bd2e074d2d" /><Relationship Type="http://schemas.openxmlformats.org/officeDocument/2006/relationships/slide" Target="/ppt/slides/slide5.xml" Id="Rfec02a78912643fb" /><Relationship Type="http://schemas.openxmlformats.org/officeDocument/2006/relationships/slide" Target="/ppt/slides/slide6.xml" Id="R26cdf833e511459e" /><Relationship Type="http://schemas.openxmlformats.org/officeDocument/2006/relationships/slide" Target="/ppt/slides/slide7.xml" Id="Rb9af4319ce0d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3157c0ced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645576cbc4227" /><Relationship Type="http://schemas.openxmlformats.org/officeDocument/2006/relationships/theme" Target="/ppt/slideMasters/theme/theme1.xml" Id="R255e38d2858a40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645576cbc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4dfea9d34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523aa11e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2cca2bd249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9ad79c482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e273821a6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e6336aa2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f3d19b9a6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BÆREKRAFT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BÆREKRAFT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1 678 244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1 503 165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10 098 121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11 129 503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INGEBRIGT SUNNSET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SUNNSET HEGGERNES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SUNNSET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Sunnset, Bogen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996 942 899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BÆREKRAFT AS</a:t>
            </a:r>
          </a:p>
        </p:txBody>
      </p:sp>
    </p:spTree>
  </p:cSld>
  <p:clrMapOvr>
    <a:masterClrMapping xmlns:a="http://schemas.openxmlformats.org/drawingml/2006/main"/>
  </p:clrMapOvr>
</p:sld>
</file>