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c43de32ea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3c3a5db44469f"/>
  </p:sldMasterIdLst>
  <p:sldIdLst>
    <p:sldId xmlns:r="http://schemas.openxmlformats.org/officeDocument/2006/relationships" id="256" r:id="R76d4189ac7ad414f"/>
    <p:sldId xmlns:r="http://schemas.openxmlformats.org/officeDocument/2006/relationships" id="257" r:id="R5b82c00c52e84a50"/>
    <p:sldId xmlns:r="http://schemas.openxmlformats.org/officeDocument/2006/relationships" id="258" r:id="R79f8e793399f4cec"/>
    <p:sldId xmlns:r="http://schemas.openxmlformats.org/officeDocument/2006/relationships" id="259" r:id="R56bc6ee9b9574239"/>
    <p:sldId xmlns:r="http://schemas.openxmlformats.org/officeDocument/2006/relationships" id="260" r:id="R4c6414d0491a4e7f"/>
    <p:sldId xmlns:r="http://schemas.openxmlformats.org/officeDocument/2006/relationships" id="261" r:id="R87b21be518a0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3c3a5db44469f" /><Relationship Type="http://schemas.openxmlformats.org/officeDocument/2006/relationships/slide" Target="/ppt/slides/slide1.xml" Id="R76d4189ac7ad414f" /><Relationship Type="http://schemas.openxmlformats.org/officeDocument/2006/relationships/slide" Target="/ppt/slides/slide2.xml" Id="R5b82c00c52e84a50" /><Relationship Type="http://schemas.openxmlformats.org/officeDocument/2006/relationships/slide" Target="/ppt/slides/slide3.xml" Id="R79f8e793399f4cec" /><Relationship Type="http://schemas.openxmlformats.org/officeDocument/2006/relationships/slide" Target="/ppt/slides/slide4.xml" Id="R56bc6ee9b9574239" /><Relationship Type="http://schemas.openxmlformats.org/officeDocument/2006/relationships/slide" Target="/ppt/slides/slide5.xml" Id="R4c6414d0491a4e7f" /><Relationship Type="http://schemas.openxmlformats.org/officeDocument/2006/relationships/slide" Target="/ppt/slides/slide6.xml" Id="R87b21be518a0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f987841a6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f899bd204906" /><Relationship Type="http://schemas.openxmlformats.org/officeDocument/2006/relationships/theme" Target="/ppt/slideMasters/theme/theme1.xml" Id="R9c44088ebffc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4f899bd20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9032f0908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b79c8a6e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a3459e2e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68e82a16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9814c07d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a4bcd26a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REVISJON OG REGNSKAP, K.M. FAUSKE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REVISJON OG REGNSKAP, K.M. FAUSKE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353 757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post@hallingdalrevisjon.no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